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8" r:id="rId3"/>
    <p:sldId id="287" r:id="rId4"/>
    <p:sldId id="325" r:id="rId5"/>
    <p:sldId id="326" r:id="rId6"/>
    <p:sldId id="327" r:id="rId7"/>
    <p:sldId id="321" r:id="rId8"/>
    <p:sldId id="272" r:id="rId9"/>
    <p:sldId id="282" r:id="rId10"/>
    <p:sldId id="324" r:id="rId11"/>
    <p:sldId id="315" r:id="rId12"/>
    <p:sldId id="316" r:id="rId13"/>
    <p:sldId id="317" r:id="rId14"/>
    <p:sldId id="319" r:id="rId15"/>
    <p:sldId id="320" r:id="rId16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73" autoAdjust="0"/>
    <p:restoredTop sz="96875" autoAdjust="0"/>
  </p:normalViewPr>
  <p:slideViewPr>
    <p:cSldViewPr>
      <p:cViewPr>
        <p:scale>
          <a:sx n="90" d="100"/>
          <a:sy n="90" d="100"/>
        </p:scale>
        <p:origin x="-3072" y="2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0587AD-AE97-4028-ABBA-B88D1F8AA0C6}" type="datetimeFigureOut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EDDD6A4-293C-4B42-B729-0B357C192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32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AC8303-D7B7-4C46-9886-048C99AF9D7C}" type="datetimeFigureOut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C6535F4-5F02-4C44-A0CA-45EB05DD7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323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E45F0D-2D89-433B-990A-3BA6A344655C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28D8B-7D85-4FE0-B26B-5342D560FF1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0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28D8B-7D85-4FE0-B26B-5342D560FF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0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28D8B-7D85-4FE0-B26B-5342D560FF1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FE2F0-29E8-4B10-8F4E-93FD802848E2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8F345-3A8A-435D-970E-C46B8C010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A6ECE-5AD7-4A8C-AEAD-5C376BF77E58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3F8C-9B55-44AB-82D7-D1059189B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47DFF-42C8-4561-9B04-3252D6A7A035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A8A1F-1171-4789-B882-4F63756C3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19890-C2F6-4E49-8B69-5A3F8BB4D243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84331-DDAA-45B3-82E1-0F3D01F71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F79EE-1B4A-4793-9DD5-EE57D7EC69D8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A5ABD-DD1D-4E97-AD70-D4B715B5F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6C3E-5001-42A9-A6AA-0D846721BEDD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98734-7487-4653-9730-3D406FF96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8A048-9DE2-4ED2-883A-F6A4181DC556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4BD4-8AE0-4F86-911C-B983B41C3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B19D3-4A87-4369-941D-8F1D137669DC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6EA4-0F2F-4431-ABAE-2D5DFE83C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C74D-9F7F-4545-8A33-2783DDC1F53B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5002-9FA4-4A17-A60C-F1601C498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AD1FF-F8D4-4BD2-8C56-13F44046940B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40BA-FECD-405A-9878-C28CEE30C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3155A-BB5E-4D3A-B324-2517392C1038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24854-F135-41BD-AC55-A6A810388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D964978-0DF2-4448-9126-F142A015F0D5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00F087-686E-4199-9640-5441EBA55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pmas.cemafore.ce.philips.com:8080/dms2/ecm2central/overview/overview.jsp?Key=4272759671&amp;page=overview&amp;action=attributesview&amp;type=CE_LocalArticle&amp;fromPartsList=true" TargetMode="External"/><Relationship Id="rId13" Type="http://schemas.openxmlformats.org/officeDocument/2006/relationships/hyperlink" Target="http://pmas.cemafore.ce.philips.com:8080/dms2/ecm2central/overview/overview.jsp?Key=5663264407&amp;page=overview&amp;action=attributesview&amp;type=CE_LocalArticle&amp;fromPartsList=true" TargetMode="External"/><Relationship Id="rId18" Type="http://schemas.openxmlformats.org/officeDocument/2006/relationships/hyperlink" Target="http://pmas.cemafore.ce.philips.com:8080/dms2/ecm2central/overview/overview.jsp?Key=3848085528&amp;page=overview&amp;action=attributesview&amp;type=CE_LocalArticle&amp;fromPartsList=true" TargetMode="External"/><Relationship Id="rId26" Type="http://schemas.openxmlformats.org/officeDocument/2006/relationships/hyperlink" Target="http://pmas.cemafore.ce.philips.com:8080/dms2/ecm2central/overview/overview.jsp?Key=5663264397&amp;page=overview&amp;action=attributesview&amp;type=CE_LocalArticle&amp;fromPartsList=true" TargetMode="External"/><Relationship Id="rId39" Type="http://schemas.openxmlformats.org/officeDocument/2006/relationships/hyperlink" Target="http://pmas.cemafore.ce.philips.com:8080/dms2/ecm2central/overview/overview.jsp?Key=5663264447&amp;page=overview&amp;action=attributesview&amp;type=CE_LocalArticle&amp;fromPartsList=true" TargetMode="External"/><Relationship Id="rId3" Type="http://schemas.openxmlformats.org/officeDocument/2006/relationships/hyperlink" Target="http://pmas.cemafore.ce.philips.com:8080/dms2/ecm2central/overview/overview.jsp?Key=3848085808&amp;page=overview&amp;action=attributesview&amp;type=CE_LocalArticle&amp;fromPartsList=true" TargetMode="External"/><Relationship Id="rId21" Type="http://schemas.openxmlformats.org/officeDocument/2006/relationships/hyperlink" Target="http://pmas.cemafore.ce.philips.com:8080/dms2/ecm2central/overview/overview.jsp?Key=3848085748&amp;page=overview&amp;action=attributesview&amp;type=CE_LocalArticle&amp;fromPartsList=true" TargetMode="External"/><Relationship Id="rId34" Type="http://schemas.openxmlformats.org/officeDocument/2006/relationships/hyperlink" Target="http://pmas.cemafore.ce.philips.com:8080/dms2/ecm2central/overview/overview.jsp?Key=5663264437&amp;page=overview&amp;action=attributesview&amp;type=CE_LocalArticle&amp;fromPartsList=true" TargetMode="External"/><Relationship Id="rId7" Type="http://schemas.openxmlformats.org/officeDocument/2006/relationships/hyperlink" Target="http://pmas.cemafore.ce.philips.com:8080/dms2/ecm2central/overview/overview.jsp?Key=3848085728&amp;page=overview&amp;action=attributesview&amp;type=CE_LocalArticle&amp;fromPartsList=true" TargetMode="External"/><Relationship Id="rId12" Type="http://schemas.openxmlformats.org/officeDocument/2006/relationships/hyperlink" Target="http://pmas.cemafore.ce.philips.com:8080/dms2/ecm2central/overview/overview.jsp?Key=5663264467&amp;page=overview&amp;action=attributesview&amp;type=CE_LocalArticle&amp;fromPartsList=true" TargetMode="External"/><Relationship Id="rId17" Type="http://schemas.openxmlformats.org/officeDocument/2006/relationships/hyperlink" Target="http://pmas.cemafore.ce.philips.com:8080/dms2/ecm2central/overview/overview.jsp?Key=4325516281&amp;page=overview&amp;action=attributesview&amp;type=CE_LocalArticle&amp;fromPartsList=true" TargetMode="External"/><Relationship Id="rId25" Type="http://schemas.openxmlformats.org/officeDocument/2006/relationships/hyperlink" Target="http://pmas.cemafore.ce.philips.com:8080/dms2/ecm2central/overview/overview.jsp?Key=5663264457&amp;page=overview&amp;action=attributesview&amp;type=CE_LocalArticle&amp;fromPartsList=true" TargetMode="External"/><Relationship Id="rId33" Type="http://schemas.openxmlformats.org/officeDocument/2006/relationships/hyperlink" Target="http://pmas.cemafore.ce.philips.com:8080/dms2/ecm2central/overview/overview.jsp?Key=4325516171&amp;page=overview&amp;action=attributesview&amp;type=CE_LocalArticle&amp;fromPartsList=true" TargetMode="External"/><Relationship Id="rId38" Type="http://schemas.openxmlformats.org/officeDocument/2006/relationships/hyperlink" Target="http://pmas.cemafore.ce.philips.com:8080/dms2/ecm2central/overview/overview.jsp?Key=4380653186&amp;page=overview&amp;action=attributesview&amp;type=CE_LocalArticle&amp;fromPartsList=true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pmas.cemafore.ce.philips.com:8080/dms2/ecm2central/overview/overview.jsp?Key=3848085578&amp;page=overview&amp;action=attributesview&amp;type=CE_LocalArticle&amp;fromPartsList=true" TargetMode="External"/><Relationship Id="rId20" Type="http://schemas.openxmlformats.org/officeDocument/2006/relationships/hyperlink" Target="http://pmas.cemafore.ce.philips.com:8080/dms2/ecm2central/overview/overview.jsp?Key=5492083756&amp;page=overview&amp;action=attributesview&amp;type=CE_LocalArticle&amp;fromPartsList=true" TargetMode="External"/><Relationship Id="rId29" Type="http://schemas.openxmlformats.org/officeDocument/2006/relationships/hyperlink" Target="http://pmas.cemafore.ce.philips.com:8080/dms2/ecm2central/overview/overview.jsp?Key=3848085778&amp;page=overview&amp;action=attributesview&amp;type=CE_LocalArticle&amp;fromPartsList=tru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pmas.cemafore.ce.philips.com:8080/dms2/ecm2central/overview/overview.jsp?Key=5663264367&amp;page=overview&amp;action=attributesview&amp;type=CE_LocalArticle&amp;fromPartsList=true" TargetMode="External"/><Relationship Id="rId11" Type="http://schemas.openxmlformats.org/officeDocument/2006/relationships/hyperlink" Target="http://pmas.cemafore.ce.philips.com:8080/dms2/ecm2central/overview/overview.jsp?Key=3848084524&amp;page=overview&amp;action=attributesview&amp;type=CE_LocalArticle&amp;fromPartsList=true" TargetMode="External"/><Relationship Id="rId24" Type="http://schemas.openxmlformats.org/officeDocument/2006/relationships/hyperlink" Target="http://pmas.cemafore.ce.philips.com:8080/dms2/ecm2central/overview/overview.jsp?Key=3848085738&amp;page=overview&amp;action=attributesview&amp;type=CE_LocalArticle&amp;fromPartsList=true" TargetMode="External"/><Relationship Id="rId32" Type="http://schemas.openxmlformats.org/officeDocument/2006/relationships/hyperlink" Target="http://pmas.cemafore.ce.philips.com:8080/dms2/ecm2central/overview/overview.jsp?Key=5663264377&amp;page=overview&amp;action=attributesview&amp;type=CE_LocalArticle&amp;fromPartsList=true" TargetMode="External"/><Relationship Id="rId37" Type="http://schemas.openxmlformats.org/officeDocument/2006/relationships/hyperlink" Target="http://pmas.cemafore.ce.philips.com:8080/dms2/ecm2central/overview/overview.jsp?Key=4231142759&amp;page=overview&amp;action=attributesview&amp;type=CE_LocalArticle&amp;fromPartsList=true" TargetMode="External"/><Relationship Id="rId40" Type="http://schemas.openxmlformats.org/officeDocument/2006/relationships/hyperlink" Target="http://pmas.cemafore.ce.philips.com:8080/dms2/ecm2central/overview/overview.jsp?Key=5663264357&amp;page=overview&amp;action=attributesview&amp;type=CE_LocalArticle&amp;fromPartsList=true" TargetMode="External"/><Relationship Id="rId5" Type="http://schemas.openxmlformats.org/officeDocument/2006/relationships/hyperlink" Target="http://pmas.cemafore.ce.philips.com:8080/dms2/ecm2central/overview/overview.jsp?Key=5663264387&amp;page=overview&amp;action=attributesview&amp;type=CE_LocalArticle&amp;fromPartsList=true" TargetMode="External"/><Relationship Id="rId15" Type="http://schemas.openxmlformats.org/officeDocument/2006/relationships/hyperlink" Target="http://pmas.cemafore.ce.philips.com:8080/dms2/ecm2central/overview/overview.jsp?Key=3848085718&amp;page=overview&amp;action=attributesview&amp;type=CE_LocalArticle&amp;fromPartsList=true" TargetMode="External"/><Relationship Id="rId23" Type="http://schemas.openxmlformats.org/officeDocument/2006/relationships/hyperlink" Target="http://pmas.cemafore.ce.philips.com:8080/dms2/ecm2central/overview/overview.jsp?Key=4697442034&amp;page=overview&amp;action=attributesview&amp;type=CE_LocalArticle&amp;fromPartsList=true" TargetMode="External"/><Relationship Id="rId28" Type="http://schemas.openxmlformats.org/officeDocument/2006/relationships/hyperlink" Target="http://pmas.cemafore.ce.philips.com:8080/dms2/ecm2central/overview/overview.jsp?Key=4328726621&amp;page=overview&amp;action=attributesview&amp;type=CE_LocalArticle&amp;fromPartsList=true" TargetMode="External"/><Relationship Id="rId36" Type="http://schemas.openxmlformats.org/officeDocument/2006/relationships/hyperlink" Target="http://pmas.cemafore.ce.philips.com:8080/dms2/ecm2central/overview/overview.jsp?Key=3946408906&amp;page=overview&amp;action=attributesview&amp;type=CE_LocalArticle&amp;fromPartsList=true" TargetMode="External"/><Relationship Id="rId10" Type="http://schemas.openxmlformats.org/officeDocument/2006/relationships/hyperlink" Target="http://pmas.cemafore.ce.philips.com:8080/dms2/ecm2central/overview/overview.jsp?Key=4690813925&amp;page=overview&amp;action=attributesview&amp;type=CE_LocalArticle&amp;fromPartsList=true" TargetMode="External"/><Relationship Id="rId19" Type="http://schemas.openxmlformats.org/officeDocument/2006/relationships/hyperlink" Target="http://pmas.cemafore.ce.philips.com:8080/dms2/ecm2central/overview/overview.jsp?Key=3848085488&amp;page=overview&amp;action=attributesview&amp;type=CE_LocalArticle&amp;fromPartsList=true" TargetMode="External"/><Relationship Id="rId31" Type="http://schemas.openxmlformats.org/officeDocument/2006/relationships/hyperlink" Target="http://pmas.cemafore.ce.philips.com:8080/dms2/ecm2central/overview/overview.jsp?Key=5492083864&amp;page=overview&amp;action=attributesview&amp;type=CE_LocalArticle&amp;fromPartsList=true" TargetMode="External"/><Relationship Id="rId4" Type="http://schemas.openxmlformats.org/officeDocument/2006/relationships/hyperlink" Target="http://pmas.cemafore.ce.philips.com:8080/dms2/ecm2central/overview/overview.jsp?Key=5663264417&amp;page=overview&amp;action=attributesview&amp;type=CE_LocalArticle&amp;fromPartsList=true" TargetMode="External"/><Relationship Id="rId9" Type="http://schemas.openxmlformats.org/officeDocument/2006/relationships/hyperlink" Target="http://pmas.cemafore.ce.philips.com:8080/dms2/ecm2central/overview/overview.jsp?Key=4337508719&amp;page=overview&amp;action=attributesview&amp;type=CE_LocalArticle&amp;fromPartsList=true" TargetMode="External"/><Relationship Id="rId14" Type="http://schemas.openxmlformats.org/officeDocument/2006/relationships/hyperlink" Target="http://pmas.cemafore.ce.philips.com:8080/dms2/ecm2central/overview/overview.jsp?Key=4349501544&amp;page=overview&amp;action=attributesview&amp;type=CE_LocalArticle&amp;fromPartsList=true" TargetMode="External"/><Relationship Id="rId22" Type="http://schemas.openxmlformats.org/officeDocument/2006/relationships/hyperlink" Target="http://pmas.cemafore.ce.philips.com:8080/dms2/ecm2central/overview/overview.jsp?Key=5492083768&amp;page=overview&amp;action=attributesview&amp;type=CE_LocalArticle&amp;fromPartsList=true" TargetMode="External"/><Relationship Id="rId27" Type="http://schemas.openxmlformats.org/officeDocument/2006/relationships/hyperlink" Target="http://pmas.cemafore.ce.philips.com:8080/dms2/ecm2central/overview/overview.jsp?Key=5663264427&amp;page=overview&amp;action=attributesview&amp;type=CE_LocalArticle&amp;fromPartsList=true" TargetMode="External"/><Relationship Id="rId30" Type="http://schemas.openxmlformats.org/officeDocument/2006/relationships/hyperlink" Target="http://pmas.cemafore.ce.philips.com:8080/dms2/ecm2central/overview/overview.jsp?Key=5145136452&amp;page=overview&amp;action=attributesview&amp;type=CE_LocalArticle&amp;fromPartsList=true" TargetMode="External"/><Relationship Id="rId35" Type="http://schemas.openxmlformats.org/officeDocument/2006/relationships/hyperlink" Target="http://pmas.cemafore.ce.philips.com:8080/dms2/ecm2central/overview/overview.jsp?Key=3848085798&amp;page=overview&amp;action=attributesview&amp;type=CE_LocalArticle&amp;fromPartsList=tru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pmas.cemafore.ce.philips.com:8080/dms2/ecm2central/overview/overview.jsp?Key=4272759671&amp;page=overview&amp;action=attributesview&amp;type=CE_LocalArticle&amp;fromPartsList=true" TargetMode="External"/><Relationship Id="rId13" Type="http://schemas.openxmlformats.org/officeDocument/2006/relationships/hyperlink" Target="http://pmas.cemafore.ce.philips.com:8080/dms2/ecm2central/overview/overview.jsp?Key=5663264497&amp;page=overview&amp;action=attributesview&amp;type=CE_LocalArticle&amp;fromPartsList=true" TargetMode="External"/><Relationship Id="rId18" Type="http://schemas.openxmlformats.org/officeDocument/2006/relationships/hyperlink" Target="http://pmas.cemafore.ce.philips.com:8080/dms2/ecm2central/overview/overview.jsp?Key=3848085528&amp;page=overview&amp;action=attributesview&amp;type=CE_LocalArticle&amp;fromPartsList=true" TargetMode="External"/><Relationship Id="rId26" Type="http://schemas.openxmlformats.org/officeDocument/2006/relationships/hyperlink" Target="http://pmas.cemafore.ce.philips.com:8080/dms2/ecm2central/overview/overview.jsp?Key=5663264397&amp;page=overview&amp;action=attributesview&amp;type=CE_LocalArticle&amp;fromPartsList=true" TargetMode="External"/><Relationship Id="rId39" Type="http://schemas.openxmlformats.org/officeDocument/2006/relationships/hyperlink" Target="http://pmas.cemafore.ce.philips.com:8080/dms2/ecm2central/overview/overview.jsp?Key=5663264447&amp;page=overview&amp;action=attributesview&amp;type=CE_LocalArticle&amp;fromPartsList=true" TargetMode="External"/><Relationship Id="rId3" Type="http://schemas.openxmlformats.org/officeDocument/2006/relationships/hyperlink" Target="http://pmas.cemafore.ce.philips.com:8080/dms2/ecm2central/overview/overview.jsp?Key=3848085808&amp;page=overview&amp;action=attributesview&amp;type=CE_LocalArticle&amp;fromPartsList=true" TargetMode="External"/><Relationship Id="rId21" Type="http://schemas.openxmlformats.org/officeDocument/2006/relationships/hyperlink" Target="http://pmas.cemafore.ce.philips.com:8080/dms2/ecm2central/overview/overview.jsp?Key=3848085748&amp;page=overview&amp;action=attributesview&amp;type=CE_LocalArticle&amp;fromPartsList=true" TargetMode="External"/><Relationship Id="rId34" Type="http://schemas.openxmlformats.org/officeDocument/2006/relationships/hyperlink" Target="http://pmas.cemafore.ce.philips.com:8080/dms2/ecm2central/overview/overview.jsp?Key=5663264437&amp;page=overview&amp;action=attributesview&amp;type=CE_LocalArticle&amp;fromPartsList=true" TargetMode="External"/><Relationship Id="rId7" Type="http://schemas.openxmlformats.org/officeDocument/2006/relationships/hyperlink" Target="http://pmas.cemafore.ce.philips.com:8080/dms2/ecm2central/overview/overview.jsp?Key=3848085728&amp;page=overview&amp;action=attributesview&amp;type=CE_LocalArticle&amp;fromPartsList=true" TargetMode="External"/><Relationship Id="rId12" Type="http://schemas.openxmlformats.org/officeDocument/2006/relationships/hyperlink" Target="http://pmas.cemafore.ce.philips.com:8080/dms2/ecm2central/overview/overview.jsp?Key=5663264467&amp;page=overview&amp;action=attributesview&amp;type=CE_LocalArticle&amp;fromPartsList=true" TargetMode="External"/><Relationship Id="rId17" Type="http://schemas.openxmlformats.org/officeDocument/2006/relationships/hyperlink" Target="http://pmas.cemafore.ce.philips.com:8080/dms2/ecm2central/overview/overview.jsp?Key=4325516281&amp;page=overview&amp;action=attributesview&amp;type=CE_LocalArticle&amp;fromPartsList=true" TargetMode="External"/><Relationship Id="rId25" Type="http://schemas.openxmlformats.org/officeDocument/2006/relationships/hyperlink" Target="http://pmas.cemafore.ce.philips.com:8080/dms2/ecm2central/overview/overview.jsp?Key=5663264457&amp;page=overview&amp;action=attributesview&amp;type=CE_LocalArticle&amp;fromPartsList=true" TargetMode="External"/><Relationship Id="rId33" Type="http://schemas.openxmlformats.org/officeDocument/2006/relationships/hyperlink" Target="http://pmas.cemafore.ce.philips.com:8080/dms2/ecm2central/overview/overview.jsp?Key=4325516171&amp;page=overview&amp;action=attributesview&amp;type=CE_LocalArticle&amp;fromPartsList=true" TargetMode="External"/><Relationship Id="rId38" Type="http://schemas.openxmlformats.org/officeDocument/2006/relationships/hyperlink" Target="http://pmas.cemafore.ce.philips.com:8080/dms2/ecm2central/overview/overview.jsp?Key=4380653186&amp;page=overview&amp;action=attributesview&amp;type=CE_LocalArticle&amp;fromPartsList=true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://pmas.cemafore.ce.philips.com:8080/dms2/ecm2central/overview/overview.jsp?Key=3848085578&amp;page=overview&amp;action=attributesview&amp;type=CE_LocalArticle&amp;fromPartsList=true" TargetMode="External"/><Relationship Id="rId20" Type="http://schemas.openxmlformats.org/officeDocument/2006/relationships/hyperlink" Target="http://pmas.cemafore.ce.philips.com:8080/dms2/ecm2central/overview/overview.jsp?Key=5492083756&amp;page=overview&amp;action=attributesview&amp;type=CE_LocalArticle&amp;fromPartsList=true" TargetMode="External"/><Relationship Id="rId29" Type="http://schemas.openxmlformats.org/officeDocument/2006/relationships/hyperlink" Target="http://pmas.cemafore.ce.philips.com:8080/dms2/ecm2central/overview/overview.jsp?Key=3848085778&amp;page=overview&amp;action=attributesview&amp;type=CE_LocalArticle&amp;fromPartsList=tru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pmas.cemafore.ce.philips.com:8080/dms2/ecm2central/overview/overview.jsp?Key=5663264367&amp;page=overview&amp;action=attributesview&amp;type=CE_LocalArticle&amp;fromPartsList=true" TargetMode="External"/><Relationship Id="rId11" Type="http://schemas.openxmlformats.org/officeDocument/2006/relationships/hyperlink" Target="http://pmas.cemafore.ce.philips.com:8080/dms2/ecm2central/overview/overview.jsp?Key=3848084524&amp;page=overview&amp;action=attributesview&amp;type=CE_LocalArticle&amp;fromPartsList=true" TargetMode="External"/><Relationship Id="rId24" Type="http://schemas.openxmlformats.org/officeDocument/2006/relationships/hyperlink" Target="http://pmas.cemafore.ce.philips.com:8080/dms2/ecm2central/overview/overview.jsp?Key=3848085738&amp;page=overview&amp;action=attributesview&amp;type=CE_LocalArticle&amp;fromPartsList=true" TargetMode="External"/><Relationship Id="rId32" Type="http://schemas.openxmlformats.org/officeDocument/2006/relationships/hyperlink" Target="http://pmas.cemafore.ce.philips.com:8080/dms2/ecm2central/overview/overview.jsp?Key=5663264377&amp;page=overview&amp;action=attributesview&amp;type=CE_LocalArticle&amp;fromPartsList=true" TargetMode="External"/><Relationship Id="rId37" Type="http://schemas.openxmlformats.org/officeDocument/2006/relationships/hyperlink" Target="http://pmas.cemafore.ce.philips.com:8080/dms2/ecm2central/overview/overview.jsp?Key=4231142759&amp;page=overview&amp;action=attributesview&amp;type=CE_LocalArticle&amp;fromPartsList=true" TargetMode="External"/><Relationship Id="rId40" Type="http://schemas.openxmlformats.org/officeDocument/2006/relationships/hyperlink" Target="http://pmas.cemafore.ce.philips.com:8080/dms2/ecm2central/overview/overview.jsp?Key=5663264487&amp;page=overview&amp;action=attributesview&amp;type=CE_LocalArticle&amp;fromPartsList=true" TargetMode="External"/><Relationship Id="rId5" Type="http://schemas.openxmlformats.org/officeDocument/2006/relationships/hyperlink" Target="http://pmas.cemafore.ce.philips.com:8080/dms2/ecm2central/overview/overview.jsp?Key=5663264387&amp;page=overview&amp;action=attributesview&amp;type=CE_LocalArticle&amp;fromPartsList=true" TargetMode="External"/><Relationship Id="rId15" Type="http://schemas.openxmlformats.org/officeDocument/2006/relationships/hyperlink" Target="http://pmas.cemafore.ce.philips.com:8080/dms2/ecm2central/overview/overview.jsp?Key=3848085718&amp;page=overview&amp;action=attributesview&amp;type=CE_LocalArticle&amp;fromPartsList=true" TargetMode="External"/><Relationship Id="rId23" Type="http://schemas.openxmlformats.org/officeDocument/2006/relationships/hyperlink" Target="http://pmas.cemafore.ce.philips.com:8080/dms2/ecm2central/overview/overview.jsp?Key=4697442034&amp;page=overview&amp;action=attributesview&amp;type=CE_LocalArticle&amp;fromPartsList=true" TargetMode="External"/><Relationship Id="rId28" Type="http://schemas.openxmlformats.org/officeDocument/2006/relationships/hyperlink" Target="http://pmas.cemafore.ce.philips.com:8080/dms2/ecm2central/overview/overview.jsp?Key=4325516061&amp;page=overview&amp;action=attributesview&amp;type=CE_LocalArticle&amp;fromPartsList=true" TargetMode="External"/><Relationship Id="rId36" Type="http://schemas.openxmlformats.org/officeDocument/2006/relationships/hyperlink" Target="http://pmas.cemafore.ce.philips.com:8080/dms2/ecm2central/overview/overview.jsp?Key=3946408906&amp;page=overview&amp;action=attributesview&amp;type=CE_LocalArticle&amp;fromPartsList=true" TargetMode="External"/><Relationship Id="rId10" Type="http://schemas.openxmlformats.org/officeDocument/2006/relationships/hyperlink" Target="http://pmas.cemafore.ce.philips.com:8080/dms2/ecm2central/overview/overview.jsp?Key=4690813925&amp;page=overview&amp;action=attributesview&amp;type=CE_LocalArticle&amp;fromPartsList=true" TargetMode="External"/><Relationship Id="rId19" Type="http://schemas.openxmlformats.org/officeDocument/2006/relationships/hyperlink" Target="http://pmas.cemafore.ce.philips.com:8080/dms2/ecm2central/overview/overview.jsp?Key=3848085488&amp;page=overview&amp;action=attributesview&amp;type=CE_LocalArticle&amp;fromPartsList=true" TargetMode="External"/><Relationship Id="rId31" Type="http://schemas.openxmlformats.org/officeDocument/2006/relationships/hyperlink" Target="http://pmas.cemafore.ce.philips.com:8080/dms2/ecm2central/overview/overview.jsp?Key=5492083864&amp;page=overview&amp;action=attributesview&amp;type=CE_LocalArticle&amp;fromPartsList=true" TargetMode="External"/><Relationship Id="rId4" Type="http://schemas.openxmlformats.org/officeDocument/2006/relationships/hyperlink" Target="http://pmas.cemafore.ce.philips.com:8080/dms2/ecm2central/overview/overview.jsp?Key=5663264417&amp;page=overview&amp;action=attributesview&amp;type=CE_LocalArticle&amp;fromPartsList=true" TargetMode="External"/><Relationship Id="rId9" Type="http://schemas.openxmlformats.org/officeDocument/2006/relationships/hyperlink" Target="http://pmas.cemafore.ce.philips.com:8080/dms2/ecm2central/overview/overview.jsp?Key=4325516391&amp;page=overview&amp;action=attributesview&amp;type=CE_LocalArticle&amp;fromPartsList=true" TargetMode="External"/><Relationship Id="rId14" Type="http://schemas.openxmlformats.org/officeDocument/2006/relationships/hyperlink" Target="http://pmas.cemafore.ce.philips.com:8080/dms2/ecm2central/overview/overview.jsp?Key=4349501544&amp;page=overview&amp;action=attributesview&amp;type=CE_LocalArticle&amp;fromPartsList=true" TargetMode="External"/><Relationship Id="rId22" Type="http://schemas.openxmlformats.org/officeDocument/2006/relationships/hyperlink" Target="http://pmas.cemafore.ce.philips.com:8080/dms2/ecm2central/overview/overview.jsp?Key=5492083768&amp;page=overview&amp;action=attributesview&amp;type=CE_LocalArticle&amp;fromPartsList=true" TargetMode="External"/><Relationship Id="rId27" Type="http://schemas.openxmlformats.org/officeDocument/2006/relationships/hyperlink" Target="http://pmas.cemafore.ce.philips.com:8080/dms2/ecm2central/overview/overview.jsp?Key=5663264427&amp;page=overview&amp;action=attributesview&amp;type=CE_LocalArticle&amp;fromPartsList=true" TargetMode="External"/><Relationship Id="rId30" Type="http://schemas.openxmlformats.org/officeDocument/2006/relationships/hyperlink" Target="http://pmas.cemafore.ce.philips.com:8080/dms2/ecm2central/overview/overview.jsp?Key=5663264477&amp;page=overview&amp;action=attributesview&amp;type=CE_LocalArticle&amp;fromPartsList=true" TargetMode="External"/><Relationship Id="rId35" Type="http://schemas.openxmlformats.org/officeDocument/2006/relationships/hyperlink" Target="http://pmas.cemafore.ce.philips.com:8080/dms2/ecm2central/overview/overview.jsp?Key=3848085798&amp;page=overview&amp;action=attributesview&amp;type=CE_LocalArticle&amp;fromPartsList=tru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549275" y="3425825"/>
            <a:ext cx="2735263" cy="3162300"/>
          </a:xfrm>
        </p:spPr>
        <p:txBody>
          <a:bodyPr/>
          <a:lstStyle/>
          <a:p>
            <a:pPr algn="l" eaLnBrk="1" hangingPunct="1"/>
            <a:r>
              <a:rPr lang="en-US" altLang="zh-CN" sz="1200" b="1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Product Features</a:t>
            </a:r>
            <a:endParaRPr lang="zh-CN" altLang="en-US" sz="1200" b="1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539750"/>
            <a:ext cx="1914525" cy="12858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8592" y="2114549"/>
            <a:ext cx="6656376" cy="121761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539750"/>
            <a:ext cx="685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581525" y="144463"/>
            <a:ext cx="2276475" cy="466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Rice Cooker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37112" y="714348"/>
            <a:ext cx="2146263" cy="146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HD3136/03 Russia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HD3137/03 Russia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HD3137/77 France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644900" y="3419475"/>
            <a:ext cx="2736850" cy="38830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Technical Info.</a:t>
            </a:r>
            <a:endParaRPr lang="en-US" sz="1200" b="1" dirty="0">
              <a:solidFill>
                <a:schemeClr val="tx1">
                  <a:tint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                 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8388350"/>
            <a:ext cx="685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92600" y="8459788"/>
            <a:ext cx="21336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88913" y="7956550"/>
            <a:ext cx="6480175" cy="395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chemeClr val="tx1"/>
                </a:solidFill>
              </a:rPr>
              <a:t>Published by Philips Consumer Lifestyle                       Printed in China                        Copy Right Reserved          Subject to modification</a:t>
            </a:r>
          </a:p>
        </p:txBody>
      </p:sp>
      <p:pic>
        <p:nvPicPr>
          <p:cNvPr id="1537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5263" y="8101013"/>
            <a:ext cx="10795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Slide Number Placeholder 15"/>
          <p:cNvSpPr>
            <a:spLocks noGrp="1"/>
          </p:cNvSpPr>
          <p:nvPr>
            <p:ph type="sldNum" sz="quarter" idx="12"/>
          </p:nvPr>
        </p:nvSpPr>
        <p:spPr bwMode="auto">
          <a:xfrm>
            <a:off x="115888" y="8388350"/>
            <a:ext cx="433387" cy="48736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57BC2E-0030-4598-BB36-E2C94F6DF58B}" type="slidenum">
              <a:rPr lang="en-US" altLang="zh-CN" b="1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 b="1">
              <a:solidFill>
                <a:schemeClr val="tx1"/>
              </a:solidFill>
            </a:endParaRPr>
          </a:p>
        </p:txBody>
      </p:sp>
      <p:graphicFrame>
        <p:nvGraphicFramePr>
          <p:cNvPr id="15542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55045"/>
              </p:ext>
            </p:extLst>
          </p:nvPr>
        </p:nvGraphicFramePr>
        <p:xfrm>
          <a:off x="285728" y="3357554"/>
          <a:ext cx="6297648" cy="459899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62592"/>
                <a:gridCol w="1484536"/>
                <a:gridCol w="1483507"/>
                <a:gridCol w="1483506"/>
                <a:gridCol w="1483507"/>
              </a:tblGrid>
              <a:tr h="3416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7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Model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HD3136/03 Russia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HD3137/03 Russia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HD3137/77 France</a:t>
                      </a:r>
                    </a:p>
                  </a:txBody>
                  <a:tcPr horzOverflow="overflow"/>
                </a:tc>
              </a:tr>
              <a:tr h="13594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 Picture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  <a:tr h="478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 Mode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Electronic control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Electronic control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Electronic control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  <a:tr h="478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Rated Voltage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220V~50Hz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220V~240V 50Hz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220V-240V  50Hz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  <a:tr h="4715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Rated Power(W)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980W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980W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980W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  <a:tr h="307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</a:t>
                      </a:r>
                      <a:r>
                        <a:rPr kumimoji="0" lang="zh-CN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kumimoji="0" lang="zh-CN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4.0L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5.0L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5.0L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  <a:tr h="427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7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Thickness of inner pot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2.0mm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2.0mm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2.0mm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  <a:tr h="427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Color of plastic part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Porcelain </a:t>
                      </a: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 white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Black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charset="-122"/>
                          <a:cs typeface="Arial" panose="020B0604020202020204" pitchFamily="34" charset="0"/>
                        </a:rPr>
                        <a:t>Black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708" y="4140087"/>
            <a:ext cx="1317872" cy="107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579" y="4176089"/>
            <a:ext cx="1310746" cy="111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266" y="4119045"/>
            <a:ext cx="1429109" cy="121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7B867-CA7F-489D-95D6-958FC88316CD}" type="slidenum">
              <a:rPr lang="en-US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4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135134"/>
              </p:ext>
            </p:extLst>
          </p:nvPr>
        </p:nvGraphicFramePr>
        <p:xfrm>
          <a:off x="214290" y="500034"/>
          <a:ext cx="6237287" cy="8061365"/>
        </p:xfrm>
        <a:graphic>
          <a:graphicData uri="http://schemas.openxmlformats.org/drawingml/2006/table">
            <a:tbl>
              <a:tblPr/>
              <a:tblGrid>
                <a:gridCol w="3095625"/>
                <a:gridCol w="314166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13.Raise the hump on outer pot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14.hold the outer pot and turn in anticlockwise direction to take off the outer pot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5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15.take off outer shell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16.press the joining wedge of the control board to remove it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。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744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17.Insert the spatula between the top cover and inner lid to separate them 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18.Remove the bars and 6 screws on the keep warm board, to separate keep warm board, sealing ring and inner lid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" name="Picture 1" descr="PA110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54" y="928662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PA1100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8838" y="950516"/>
            <a:ext cx="2736874" cy="197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PA1100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552" y="3463020"/>
            <a:ext cx="2754675" cy="2072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 descr="PA1100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451593"/>
            <a:ext cx="28765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PA11006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3686" y="6357949"/>
            <a:ext cx="2804542" cy="195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IMG_20130423_11094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81860" y="6388587"/>
            <a:ext cx="2823689" cy="200630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281942"/>
              </p:ext>
            </p:extLst>
          </p:nvPr>
        </p:nvGraphicFramePr>
        <p:xfrm>
          <a:off x="214290" y="285721"/>
          <a:ext cx="6455070" cy="8318727"/>
        </p:xfrm>
        <a:graphic>
          <a:graphicData uri="http://schemas.openxmlformats.org/drawingml/2006/table">
            <a:tbl>
              <a:tblPr/>
              <a:tblGrid>
                <a:gridCol w="3367676"/>
                <a:gridCol w="3087394"/>
              </a:tblGrid>
              <a:tr h="257429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</a:t>
                      </a:r>
                      <a:r>
                        <a:rPr lang="en-US" altLang="zh-CN" sz="12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heating while on power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02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test if the heating plate works properly with a multi-function meter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If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problems found, test if the bottom sensor works properly with a multi-function meter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4858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3942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put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wires on both sides of the heating plate with the multi-function meter on the resistance shift. If the multi-function meter shows infinite resistance, the heating plate must have problem, otherwise it is normal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connect bot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h sides of the bottom sensor with red and black wire. If the bottom sensor is normal, the meter shows 100 at ordinary temperature; otherwise, the bottom sensor must meet short circuiting or the circuit is cut off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02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If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problems found, test if the top sensor works properly with a multi-function meter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PCB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errors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9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006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connect bot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h sides of the top sensor with red and black wire. If the bottom sensor is normal, the meter shows 100 at ordinary temperature; otherwise, the top sensor must meet short circuiting or the circuit is cut off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Heating plate won’t work when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PCB is not charged with 200v voltage.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68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test bottom sensor</a:t>
                      </a:r>
                      <a:r>
                        <a:rPr lang="en-US" altLang="zh-CN" sz="12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</a:t>
                      </a:r>
                      <a:r>
                        <a:rPr lang="en-US" altLang="zh-CN" sz="12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test top sensor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00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connect bot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h sides of the bottom sensor with red and black wire. 100 should be shown at ordinary temperature(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25℃).If the resistance is small, rice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cannot be cooked fully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connect bot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h sides of the bottom sensor with red and black wire,100 should be shown at ordinary temperature(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25℃).If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resistance decreases or not fixed well, rice or porridge may be spilled while cooking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848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32" y="0"/>
            <a:ext cx="6172200" cy="317384"/>
          </a:xfrm>
        </p:spPr>
        <p:txBody>
          <a:bodyPr>
            <a:noAutofit/>
          </a:bodyPr>
          <a:lstStyle/>
          <a:p>
            <a:pPr algn="l"/>
            <a:r>
              <a:rPr lang="en-US" sz="1800" b="1" dirty="0" smtClean="0"/>
              <a:t>8. </a:t>
            </a:r>
            <a:r>
              <a:rPr lang="en-US" sz="1800" b="1" dirty="0" smtClean="0"/>
              <a:t>Malfunction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 descr="检测发热盘是否正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241" y="951969"/>
            <a:ext cx="2000264" cy="1498526"/>
          </a:xfrm>
          <a:prstGeom prst="rect">
            <a:avLst/>
          </a:prstGeom>
          <a:noFill/>
        </p:spPr>
      </p:pic>
      <p:pic>
        <p:nvPicPr>
          <p:cNvPr id="10" name="Picture 9" descr="检测主温控传感器是否变质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110" y="951969"/>
            <a:ext cx="1996274" cy="1492231"/>
          </a:xfrm>
          <a:prstGeom prst="rect">
            <a:avLst/>
          </a:prstGeom>
          <a:noFill/>
        </p:spPr>
      </p:pic>
      <p:pic>
        <p:nvPicPr>
          <p:cNvPr id="16" name="Picture 15" descr="检测上盖传感器是否变质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755" y="3851093"/>
            <a:ext cx="1807039" cy="1353826"/>
          </a:xfrm>
          <a:prstGeom prst="rect">
            <a:avLst/>
          </a:prstGeom>
          <a:noFill/>
        </p:spPr>
      </p:pic>
      <p:pic>
        <p:nvPicPr>
          <p:cNvPr id="17" name="Picture 16" descr="电路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110" y="3867264"/>
            <a:ext cx="1896591" cy="1321484"/>
          </a:xfrm>
          <a:prstGeom prst="rect">
            <a:avLst/>
          </a:prstGeom>
          <a:noFill/>
        </p:spPr>
      </p:pic>
      <p:pic>
        <p:nvPicPr>
          <p:cNvPr id="18" name="Picture 17" descr="检测主温控传感器是否变质"/>
          <p:cNvPicPr>
            <a:picLocks noChangeAspect="1" noChangeArrowheads="1"/>
          </p:cNvPicPr>
          <p:nvPr/>
        </p:nvPicPr>
        <p:blipFill>
          <a:blip r:embed="rId6" cstate="print"/>
          <a:srcRect t="30013"/>
          <a:stretch>
            <a:fillRect/>
          </a:stretch>
        </p:blipFill>
        <p:spPr bwMode="auto">
          <a:xfrm>
            <a:off x="571479" y="7379742"/>
            <a:ext cx="2287590" cy="1190506"/>
          </a:xfrm>
          <a:prstGeom prst="rect">
            <a:avLst/>
          </a:prstGeom>
          <a:noFill/>
        </p:spPr>
      </p:pic>
      <p:pic>
        <p:nvPicPr>
          <p:cNvPr id="19" name="Picture 18" descr="检测上盖传感器是否变质"/>
          <p:cNvPicPr>
            <a:picLocks noChangeAspect="1" noChangeArrowheads="1"/>
          </p:cNvPicPr>
          <p:nvPr/>
        </p:nvPicPr>
        <p:blipFill>
          <a:blip r:embed="rId4" cstate="print"/>
          <a:srcRect t="11615" b="18413"/>
          <a:stretch>
            <a:fillRect/>
          </a:stretch>
        </p:blipFill>
        <p:spPr bwMode="auto">
          <a:xfrm>
            <a:off x="3886110" y="7379742"/>
            <a:ext cx="2134704" cy="11190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213182"/>
              </p:ext>
            </p:extLst>
          </p:nvPr>
        </p:nvGraphicFramePr>
        <p:xfrm>
          <a:off x="476672" y="683568"/>
          <a:ext cx="6120680" cy="7920880"/>
        </p:xfrm>
        <a:graphic>
          <a:graphicData uri="http://schemas.openxmlformats.org/drawingml/2006/table">
            <a:tbl>
              <a:tblPr/>
              <a:tblGrid>
                <a:gridCol w="3060340"/>
                <a:gridCol w="3060340"/>
              </a:tblGrid>
              <a:tr h="280621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2.</a:t>
                      </a:r>
                      <a:r>
                        <a:rPr lang="en-US" altLang="zh-CN" sz="12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zh-CN" sz="12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Repair</a:t>
                      </a:r>
                      <a:r>
                        <a:rPr lang="en-US" altLang="zh-CN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spilling 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097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（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1) First,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to check out the parameters of top sensor</a:t>
                      </a:r>
                      <a:endParaRPr lang="en-US" altLang="zh-CN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t"/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（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）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Check whether the sensor on keep-warm board slacks off </a:t>
                      </a:r>
                    </a:p>
                    <a:p>
                      <a:pPr algn="l" fontAlgn="t"/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（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）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Finally, check whether the display board is normal</a:t>
                      </a:r>
                    </a:p>
                    <a:p>
                      <a:pPr algn="l" fontAlgn="t"/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 Procedures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：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48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Remove the humps on the spatula with a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knife to avoid danger of scratches.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loosen the screws on the top cover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with a screw-driver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228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097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C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Insert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the spatula into the slim gap between top cover and inner lid and slide it to separate top cover and inner lid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picture below, the tin paper slightly sheds off which causes vague perception of the top sensor on pot temperature, thus leading to spilling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982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32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、。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The thin paper should be pasted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tightly to the keep-warm board and air should be expelled as much as possible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F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fasten </a:t>
                      </a:r>
                      <a:r>
                        <a:rPr lang="en-US" altLang="zh-CN" sz="12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the tin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paper with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glue in prevention of looseness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98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317384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/>
              <a:t>Malfunction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4" name="Picture 1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612" y="2123728"/>
            <a:ext cx="2255143" cy="1545660"/>
          </a:xfrm>
          <a:prstGeom prst="rect">
            <a:avLst/>
          </a:prstGeom>
          <a:noFill/>
        </p:spPr>
      </p:pic>
      <p:pic>
        <p:nvPicPr>
          <p:cNvPr id="15" name="Picture 1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9040" y="2123728"/>
            <a:ext cx="2230235" cy="1512167"/>
          </a:xfrm>
          <a:prstGeom prst="rect">
            <a:avLst/>
          </a:prstGeom>
          <a:noFill/>
        </p:spPr>
      </p:pic>
      <p:pic>
        <p:nvPicPr>
          <p:cNvPr id="18" name="Picture 1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900" y="4499992"/>
            <a:ext cx="2096066" cy="1489704"/>
          </a:xfrm>
          <a:prstGeom prst="rect">
            <a:avLst/>
          </a:prstGeom>
          <a:noFill/>
        </p:spPr>
      </p:pic>
      <p:pic>
        <p:nvPicPr>
          <p:cNvPr id="19" name="Picture 18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05450" y="4561518"/>
            <a:ext cx="1997414" cy="1366652"/>
          </a:xfrm>
          <a:prstGeom prst="rect">
            <a:avLst/>
          </a:prstGeom>
          <a:noFill/>
        </p:spPr>
      </p:pic>
      <p:pic>
        <p:nvPicPr>
          <p:cNvPr id="20" name="Picture 19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386" y="6777403"/>
            <a:ext cx="2376264" cy="1684543"/>
          </a:xfrm>
          <a:prstGeom prst="rect">
            <a:avLst/>
          </a:prstGeom>
          <a:noFill/>
        </p:spPr>
      </p:pic>
      <p:pic>
        <p:nvPicPr>
          <p:cNvPr id="21" name="Picture 20" descr="P91906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33056" y="6805763"/>
            <a:ext cx="2312255" cy="1656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322898"/>
              </p:ext>
            </p:extLst>
          </p:nvPr>
        </p:nvGraphicFramePr>
        <p:xfrm>
          <a:off x="500042" y="683568"/>
          <a:ext cx="6213944" cy="7072360"/>
        </p:xfrm>
        <a:graphic>
          <a:graphicData uri="http://schemas.openxmlformats.org/drawingml/2006/table">
            <a:tbl>
              <a:tblPr/>
              <a:tblGrid>
                <a:gridCol w="3095287"/>
                <a:gridCol w="3118657"/>
              </a:tblGrid>
              <a:tr h="313628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2.</a:t>
                      </a:r>
                      <a:r>
                        <a:rPr lang="en-US" altLang="zh-CN" sz="12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zh-CN" sz="12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Repair</a:t>
                      </a:r>
                      <a:r>
                        <a:rPr lang="en-US" altLang="zh-CN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spilling 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9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+mn-lt"/>
                          <a:ea typeface="宋体"/>
                          <a:cs typeface="Times New Roman"/>
                        </a:rPr>
                        <a:t>G</a:t>
                      </a:r>
                      <a:r>
                        <a:rPr 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Picture</a:t>
                      </a:r>
                      <a:r>
                        <a:rPr lang="en-US" altLang="zh-CN" sz="1200" kern="100" baseline="0" dirty="0" smtClean="0">
                          <a:latin typeface="+mn-lt"/>
                          <a:ea typeface="宋体"/>
                          <a:cs typeface="Times New Roman"/>
                        </a:rPr>
                        <a:t> below shows the glue used to fasten the thin paper</a:t>
                      </a:r>
                      <a:endParaRPr lang="en-US" sz="12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+mn-lt"/>
                          <a:ea typeface="宋体"/>
                          <a:cs typeface="Times New Roman"/>
                        </a:rPr>
                        <a:t>H</a:t>
                      </a:r>
                      <a:r>
                        <a:rPr 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If the thin paper doesn’t shed off, please check</a:t>
                      </a:r>
                      <a:r>
                        <a:rPr lang="en-US" altLang="zh-CN" sz="1200" kern="100" baseline="0" dirty="0" smtClean="0">
                          <a:latin typeface="+mn-lt"/>
                          <a:ea typeface="宋体"/>
                          <a:cs typeface="Times New Roman"/>
                        </a:rPr>
                        <a:t> the parameters of top sensor  by loosing the screws </a:t>
                      </a:r>
                      <a:endParaRPr lang="en-US" sz="12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330">
                <a:tc>
                  <a:txBody>
                    <a:bodyPr/>
                    <a:lstStyle/>
                    <a:p>
                      <a:pPr marL="0" marR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4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+mn-lt"/>
                          <a:ea typeface="宋体"/>
                          <a:cs typeface="Times New Roman"/>
                        </a:rPr>
                        <a:t>R</a:t>
                      </a:r>
                      <a:r>
                        <a:rPr 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200" kern="100" dirty="0" smtClean="0">
                          <a:latin typeface="+mn-lt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1200" kern="100" baseline="0" dirty="0" smtClean="0">
                          <a:latin typeface="+mn-lt"/>
                          <a:ea typeface="宋体"/>
                          <a:cs typeface="Times New Roman"/>
                        </a:rPr>
                        <a:t> connector for top sensor is of black color which should not be messed up .</a:t>
                      </a:r>
                      <a:endParaRPr lang="en-US" sz="12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+mn-lt"/>
                          <a:ea typeface="宋体"/>
                          <a:cs typeface="Times New Roman"/>
                        </a:rPr>
                        <a:t>J</a:t>
                      </a:r>
                      <a:r>
                        <a:rPr 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+mn-lt"/>
                          <a:ea typeface="宋体"/>
                          <a:cs typeface="Times New Roman"/>
                        </a:rPr>
                        <a:t>To test the top sensor</a:t>
                      </a:r>
                      <a:r>
                        <a:rPr lang="en-US" altLang="zh-CN" sz="1200" kern="100" baseline="0" dirty="0" smtClean="0">
                          <a:latin typeface="+mn-lt"/>
                          <a:ea typeface="宋体"/>
                          <a:cs typeface="Times New Roman"/>
                        </a:rPr>
                        <a:t> with multi-function meter on 200K shift. Top sensor should be of 100K at ordinary temperature. Spilling happens when parameters of the top sensor go beyond the green zone.</a:t>
                      </a:r>
                      <a:endParaRPr lang="en-US" sz="12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900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kern="100" dirty="0" smtClean="0">
                          <a:latin typeface="+mn-lt"/>
                          <a:cs typeface="Arial" pitchFamily="34" charset="0"/>
                        </a:rPr>
                        <a:t>K</a:t>
                      </a:r>
                      <a:r>
                        <a:rPr lang="zh-CN" sz="1200" kern="100" dirty="0" smtClean="0">
                          <a:latin typeface="+mn-lt"/>
                          <a:cs typeface="Arial" pitchFamily="34" charset="0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+mn-lt"/>
                          <a:cs typeface="Arial" pitchFamily="34" charset="0"/>
                        </a:rPr>
                        <a:t>If no problems found from the above</a:t>
                      </a:r>
                      <a:r>
                        <a:rPr lang="en-US" altLang="zh-CN" sz="1200" kern="100" baseline="0" dirty="0" smtClean="0">
                          <a:latin typeface="+mn-lt"/>
                          <a:cs typeface="Arial" pitchFamily="34" charset="0"/>
                        </a:rPr>
                        <a:t> procedures, there may be something with display board.</a:t>
                      </a:r>
                      <a:endParaRPr lang="en-US" altLang="zh-CN" sz="1200" kern="100" dirty="0" smtClean="0">
                        <a:latin typeface="+mn-lt"/>
                        <a:cs typeface="Arial" pitchFamily="34" charset="0"/>
                      </a:endParaRPr>
                    </a:p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If the display board  sticker(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 a slice-shaped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component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  )goes wrong, temperature limiter will fuse and spilling may happen.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317384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/>
              <a:t>Malfunction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 descr="P91906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704" y="1916824"/>
            <a:ext cx="220589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P91906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90" y="1875831"/>
            <a:ext cx="2357454" cy="148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P91906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704" y="5146473"/>
            <a:ext cx="2448272" cy="178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P91906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1048" y="5091656"/>
            <a:ext cx="2513459" cy="183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881230"/>
              </p:ext>
            </p:extLst>
          </p:nvPr>
        </p:nvGraphicFramePr>
        <p:xfrm>
          <a:off x="142852" y="323528"/>
          <a:ext cx="6429444" cy="8612918"/>
        </p:xfrm>
        <a:graphic>
          <a:graphicData uri="http://schemas.openxmlformats.org/drawingml/2006/table">
            <a:tbl>
              <a:tblPr/>
              <a:tblGrid>
                <a:gridCol w="1071574"/>
                <a:gridCol w="2562459"/>
                <a:gridCol w="2795411"/>
              </a:tblGrid>
              <a:tr h="216024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Fault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Reason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Solution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rowSpan="11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1.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 Rice Cooker doesn’t work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1.No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power supply is outputted from the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socket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Check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the power supply of the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socket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by having another appliance connected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2.Power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cord being open circuit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Check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the power cord by replacing it with the a same one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3.The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plug isn’t fully connected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Insert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the plug completely to ensure a fully connecting 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4.The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corresponding function button is not pressed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Choose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the function ,then press start button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5.</a:t>
                      </a: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Temperature Limiter </a:t>
                      </a: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assembly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fuses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the </a:t>
                      </a: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Temperature Limiter assembly 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6.Heating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element damages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Replace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heating element and related assembly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7.Bottom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being open circuit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bottom sensor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8.Bottom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being short circuit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bottom sensor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1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9.High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t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emperature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of bottom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It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is suggested to replace the PCB board if it is stilled shown over temp. even the inner pot is closely contacted with the heating element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10.Top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being open circuit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top sensor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11.Top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being short circuit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+mn-lt"/>
                          <a:ea typeface="Arial"/>
                        </a:rPr>
                        <a:t>top sensor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61">
                <a:tc rowSpan="9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2.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zh-CN" sz="1000" b="0" i="0" u="none" strike="noStrike" baseline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Undercooked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1.Rice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and water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in wrong proportion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Make right rice-water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proportion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under manual instruction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2.Constant lid-opening while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 simmering 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 In no rush</a:t>
                      </a:r>
                      <a:r>
                        <a:rPr lang="en-US" altLang="zh-CN" sz="10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</a:rPr>
                        <a:t> of opening lid while simmering rice</a:t>
                      </a:r>
                      <a:endParaRPr lang="zh-CN" sz="1000" dirty="0">
                        <a:solidFill>
                          <a:schemeClr val="tx1"/>
                        </a:solidFill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Inner pot inappropriately placed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Move the inner pot around to ensure a well  contact between inner pot and heating element</a:t>
                      </a:r>
                      <a:endParaRPr lang="zh-CN" alt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4.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Raffles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between heating element and inner pot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Remove raffles between heating element and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inner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pot( with sandpaper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or  alcohol )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5.</a:t>
                      </a:r>
                      <a:r>
                        <a:rPr lang="en-US" altLang="zh-CN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Cook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rice with fat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Clean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out the fat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6.Heating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element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deformed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or unevenly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heating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heaing element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7.Bottom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of inner pot is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deformed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or not fully contacted with the heating element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Repair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or replace the inner pot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8.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heating element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heating element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9.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thermostat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thermostat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、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Overcooked</a:t>
                      </a:r>
                    </a:p>
                    <a:p>
                      <a:pPr algn="l" fontAlgn="b"/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Rice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PCB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board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PCB board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2.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Difference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in rice quality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Define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that whether the burning is caused by a change in rice quality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3.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Mian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hermostat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thermostat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0" y="0"/>
            <a:ext cx="6172200" cy="285752"/>
          </a:xfrm>
        </p:spPr>
        <p:txBody>
          <a:bodyPr>
            <a:noAutofit/>
          </a:bodyPr>
          <a:lstStyle/>
          <a:p>
            <a:pPr algn="l"/>
            <a:r>
              <a:rPr lang="en-US" sz="1800" b="1" dirty="0" smtClean="0"/>
              <a:t>9. </a:t>
            </a:r>
            <a:r>
              <a:rPr lang="en-US" sz="1800" b="1" dirty="0" smtClean="0"/>
              <a:t>Troubleshooting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2852" y="323528"/>
            <a:ext cx="642942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10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610188"/>
              </p:ext>
            </p:extLst>
          </p:nvPr>
        </p:nvGraphicFramePr>
        <p:xfrm>
          <a:off x="142852" y="323528"/>
          <a:ext cx="6454500" cy="8208915"/>
        </p:xfrm>
        <a:graphic>
          <a:graphicData uri="http://schemas.openxmlformats.org/drawingml/2006/table">
            <a:tbl>
              <a:tblPr/>
              <a:tblGrid>
                <a:gridCol w="1007611"/>
                <a:gridCol w="2950398"/>
                <a:gridCol w="2496491"/>
              </a:tblGrid>
              <a:tr h="16980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0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Fault</a:t>
                      </a:r>
                      <a:endParaRPr lang="zh-CN" altLang="en-US" sz="1000" b="1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0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Reason</a:t>
                      </a:r>
                      <a:endParaRPr lang="zh-CN" altLang="en-US" sz="1000" b="1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0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Solution</a:t>
                      </a:r>
                      <a:endParaRPr lang="zh-CN" altLang="en-US" sz="1000" b="1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37">
                <a:tc rowSpan="5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4.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 Spilled rice or porridge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Inner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pot is overloaded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Cook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with right rice &amp; water proportion referring to the instruction manual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2.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Difference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in rice quality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Change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for another type of rice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3.Rice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isn’t well rinsed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Rinse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rice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4.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sensor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5.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is losened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Make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top sensor well fixed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42">
                <a:tc rowSpan="7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5.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Electricity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Leakage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Power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cord is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damaged</a:t>
                      </a:r>
                      <a:endParaRPr lang="en-US" altLang="zh-CN" sz="1000" kern="1200" dirty="0" smtClean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power cord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2.Water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comes into the outer pot 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Clean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out the water in the outer pot and put the cooker in a </a:t>
                      </a:r>
                      <a:r>
                        <a:rPr lang="en-US" sz="1000" kern="1200" dirty="0" err="1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ventilative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place for over 2 hours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3.The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cooker is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operating in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humid environment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Improve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operating circumstance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4.Too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much greasy dirt is left inside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Clean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out the greasy dirt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3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5.Plug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earth terminal is not used or the socket is unearthed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Let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cooker be well earthed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7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6.Insulativity of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alive components declines or interior wires damage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Check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components by meter at level of R*10M; repair or replace the defected ones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3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7.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Interior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grounding wire loosens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Check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grounding wire to make it well-grounded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6.After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 powering on the rice cooker, all indicators glow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sensor is broken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top sensor assmebly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2.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thermostat is broken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thermostat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3</a:t>
                      </a:r>
                      <a:r>
                        <a:rPr lang="en-US" altLang="zh-TW" sz="1000" kern="1200" dirty="0" smtClean="0">
                          <a:solidFill>
                            <a:srgbClr val="FF3300"/>
                          </a:solidFill>
                          <a:latin typeface="+mn-lt"/>
                          <a:ea typeface="PMingLiU"/>
                          <a:cs typeface="Times New Roman"/>
                        </a:rPr>
                        <a:t>.</a:t>
                      </a: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main circuit board flint carbonization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board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75">
                <a:tc row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7.The socket sparkles when powered on</a:t>
                      </a:r>
                      <a:endParaRPr lang="zh-CN" altLang="en-US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1.Water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or other liquid food flows into the socket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Clean out the water or liquid food in the socket</a:t>
                      </a:r>
                      <a:endParaRPr lang="zh-CN" alt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2.Plug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and socket is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oxidized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or coming loose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Remove the oxidation with a knife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or sandpaper,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fasten the loosen parts with glue </a:t>
                      </a:r>
                      <a:endParaRPr lang="zh-CN" alt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algn="just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2080" indent="-132080">
                        <a:spcAft>
                          <a:spcPts val="0"/>
                        </a:spcAft>
                      </a:pP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32080" indent="-132080"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3.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Fus</a:t>
                      </a: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e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is burnt caused by some other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</a:t>
                      </a: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a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sons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Find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out the reason and replace with another fuse of the same model</a:t>
                      </a:r>
                      <a:endParaRPr lang="zh-CN" altLang="en-US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507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8.press button stuck 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2080" indent="-132080"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Function buttons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on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main board or  the main board itself are broken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the function button or main board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27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9.Water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spills when cooked with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rice of small portion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too much water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Cook in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rice-water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proportion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PMingLiU"/>
                          <a:cs typeface="Times New Roman"/>
                        </a:rPr>
                        <a:t>under the instruction of user’s manual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直接连接符 10"/>
          <p:cNvCxnSpPr/>
          <p:nvPr/>
        </p:nvCxnSpPr>
        <p:spPr>
          <a:xfrm>
            <a:off x="188640" y="323528"/>
            <a:ext cx="64087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54766" y="683568"/>
            <a:ext cx="6172200" cy="460375"/>
          </a:xfrm>
        </p:spPr>
        <p:txBody>
          <a:bodyPr/>
          <a:lstStyle/>
          <a:p>
            <a:pPr algn="l" eaLnBrk="1" hangingPunct="1"/>
            <a:r>
              <a:rPr lang="en-US" altLang="zh-CN" sz="1800" b="1" dirty="0" smtClean="0"/>
              <a:t>1. Circuit Diagram</a:t>
            </a:r>
            <a:endParaRPr lang="zh-CN" altLang="en-US" sz="1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3AF7F4-C770-49E7-B45C-BEAAFFF30EB0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图片 5" descr="电饭煲电路图.wmf"/>
          <p:cNvPicPr>
            <a:picLocks noChangeAspect="1"/>
          </p:cNvPicPr>
          <p:nvPr/>
        </p:nvPicPr>
        <p:blipFill>
          <a:blip r:embed="rId2"/>
          <a:srcRect l="12500" t="10767" r="13541" b="10767"/>
          <a:stretch>
            <a:fillRect/>
          </a:stretch>
        </p:blipFill>
        <p:spPr>
          <a:xfrm>
            <a:off x="53789" y="1835696"/>
            <a:ext cx="6774154" cy="381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0350" y="179388"/>
            <a:ext cx="6172200" cy="3889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9378" y="568325"/>
            <a:ext cx="6172200" cy="3889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 smtClean="0">
                <a:latin typeface="+mj-lt"/>
                <a:ea typeface="+mj-ea"/>
                <a:cs typeface="+mj-cs"/>
              </a:rPr>
              <a:t>2. Exploding View</a:t>
            </a:r>
            <a:endParaRPr kumimoji="0" lang="zh-CN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7950"/>
            <a:ext cx="6854908" cy="671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0" y="179512"/>
            <a:ext cx="6290566" cy="389392"/>
          </a:xfrm>
        </p:spPr>
        <p:txBody>
          <a:bodyPr>
            <a:normAutofit/>
          </a:bodyPr>
          <a:lstStyle/>
          <a:p>
            <a:pPr algn="l"/>
            <a:r>
              <a:rPr lang="en-US" altLang="zh-CN" sz="1800" b="1" dirty="0" smtClean="0"/>
              <a:t>3. HD3136/03 Part List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6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9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4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7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9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0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1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3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4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5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6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7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8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9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0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1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3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4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7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8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9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0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1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7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graphicFrame>
        <p:nvGraphicFramePr>
          <p:cNvPr id="124" name="表格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4773"/>
              </p:ext>
            </p:extLst>
          </p:nvPr>
        </p:nvGraphicFramePr>
        <p:xfrm>
          <a:off x="99968" y="609600"/>
          <a:ext cx="6629651" cy="7778839"/>
        </p:xfrm>
        <a:graphic>
          <a:graphicData uri="http://schemas.openxmlformats.org/drawingml/2006/table">
            <a:tbl>
              <a:tblPr/>
              <a:tblGrid>
                <a:gridCol w="299371"/>
                <a:gridCol w="1085445"/>
                <a:gridCol w="1584176"/>
                <a:gridCol w="2609787"/>
                <a:gridCol w="1050872"/>
              </a:tblGrid>
              <a:tr h="2439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序号</a:t>
                      </a:r>
                      <a:endParaRPr lang="en-US" altLang="zh-CN" sz="11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12NC</a:t>
                      </a:r>
                      <a:endParaRPr lang="zh-CN" altLang="en-US" sz="11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物料描述（中文）</a:t>
                      </a:r>
                      <a:endParaRPr lang="zh-CN" altLang="en-US" sz="11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物料描述（英文）</a:t>
                      </a:r>
                      <a:endParaRPr lang="zh-CN" altLang="en-US" sz="105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物料编码</a:t>
                      </a:r>
                      <a:endParaRPr lang="en-US" altLang="zh-CN" sz="11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996510050233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装饰圈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STEAM VALVE ORNAMENT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620202900098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996510050227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COVER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620202110157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996510050194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蒸汽阀座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620202110159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996510050196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面盖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FRONT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620202050151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996510050224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蒸汽阀密封圈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SEALING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610206010044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996510057175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铰链弹簧压条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MOUND LAYER FOR SPRING OF HINGE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620203900054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996510058117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上盖发热传感组件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SENSOR ASSEMBLY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610201540030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996510063036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保温座板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 FOR KEEPING WARM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660300000032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996510050193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内锅密封圈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SEAL FOR INNER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610206010011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996510050206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620202050152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996510071094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IMD</a:t>
                      </a:r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面板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660500003706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996510058316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开盖按钮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 FOR OPENING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620202010033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996510050223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按钮弹簧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SPRING OF BUTTON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996510050207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按键支架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 BRACKET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620202100124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996510057862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</a:t>
                      </a:r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左</a:t>
                      </a:r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SPRING (LEFT)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996510050202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</a:t>
                      </a:r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右</a:t>
                      </a:r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1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SPRING (RIGHT)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996510050197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AXIS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996510071091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显示板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DISPLAY BOARD ASSY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660200003330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996510050226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电路板支架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CIRCUIT BOARD  BRACKET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620202100123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996510071092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电源板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BOARD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660200003277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996510063383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内部线组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WIRE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610201550083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996510050225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阻尼硅胶块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SILICON BLOCK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610206900019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996510050204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提手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620202140049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996510050222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外壳罩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620202120084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996510050212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SHAFT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620202060029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996510057913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侧面发热组件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SIDE HEATING ELEMENT ASSY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610201540001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996510050199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620203030036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996510069576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发热盘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HEATING ELEMENT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660200003139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996510071087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热敏电阻式主温控器组件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THERMOSTAT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660200003337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996510071093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外壳组件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SHELL COMPONENTS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661000003564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996510057849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插座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610201570004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996510050218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底座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 BASE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620202110158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996510050216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底座紧固垫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FIXTURE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620202900062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996510051778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量杯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MEASURING CUP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620202070021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996510056506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STEAMER CAGE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620202090017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996510063035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电源线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CORD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660200000077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996510071089 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660300003382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996510071088</a:t>
                      </a:r>
                      <a:endParaRPr lang="en-US" altLang="zh-CN" sz="11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FANCY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660110000448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1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7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772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0" y="179512"/>
            <a:ext cx="6290566" cy="389392"/>
          </a:xfrm>
        </p:spPr>
        <p:txBody>
          <a:bodyPr>
            <a:normAutofit/>
          </a:bodyPr>
          <a:lstStyle/>
          <a:p>
            <a:pPr algn="l"/>
            <a:r>
              <a:rPr lang="en-US" altLang="zh-CN" sz="1800" b="1" dirty="0" smtClean="0"/>
              <a:t>4. HD3137/03 </a:t>
            </a:r>
            <a:r>
              <a:rPr lang="en-US" altLang="zh-CN" sz="1800" b="1" dirty="0" smtClean="0"/>
              <a:t>Part List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6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9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4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7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9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0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1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3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4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5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6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7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8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9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0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1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3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4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7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8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9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0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1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7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graphicFrame>
        <p:nvGraphicFramePr>
          <p:cNvPr id="124" name="表格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638268"/>
              </p:ext>
            </p:extLst>
          </p:nvPr>
        </p:nvGraphicFramePr>
        <p:xfrm>
          <a:off x="99968" y="609600"/>
          <a:ext cx="6629651" cy="7778839"/>
        </p:xfrm>
        <a:graphic>
          <a:graphicData uri="http://schemas.openxmlformats.org/drawingml/2006/table">
            <a:tbl>
              <a:tblPr/>
              <a:tblGrid>
                <a:gridCol w="299371"/>
                <a:gridCol w="1085445"/>
                <a:gridCol w="1584176"/>
                <a:gridCol w="2609787"/>
                <a:gridCol w="1050872"/>
              </a:tblGrid>
              <a:tr h="2439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序号</a:t>
                      </a:r>
                      <a:endParaRPr lang="en-US" altLang="zh-CN" sz="11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12NC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物料描述（中文）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物料描述（英文）</a:t>
                      </a:r>
                      <a:endParaRPr lang="zh-CN" altLang="en-US" sz="105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物料编码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 action="ppaction://hlinkfile"/>
                        </a:rPr>
                        <a:t>996510050233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装饰圈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STEAM VALVE ORNAMENT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620202900098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" action="ppaction://hlinkfile"/>
                        </a:rPr>
                        <a:t>996510071931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COVER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5" action="ppaction://hlinkfile"/>
                        </a:rPr>
                        <a:t>996510071927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蒸汽阀座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6" action="ppaction://hlinkfile"/>
                        </a:rPr>
                        <a:t>996510071925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面盖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FRONT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7" action="ppaction://hlinkfile"/>
                        </a:rPr>
                        <a:t>996510050224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蒸汽阀密封圈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SEALING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610206010044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8" action="ppaction://hlinkfile"/>
                        </a:rPr>
                        <a:t>996510057175</a:t>
                      </a:r>
                      <a:r>
                        <a:rPr lang="zh-CN" altLang="en-US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铰链弹簧压条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MOUND LAYER FOR SPRING OF HINGE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620203900054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9" action="ppaction://hlinkfile"/>
                        </a:rPr>
                        <a:t>996510058117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上盖发热传感组件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SENSOR ASSEMBLY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610201540030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0" action="ppaction://hlinkfile"/>
                        </a:rPr>
                        <a:t>996510063036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保温座板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 FOR KEEPING WARM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660300000032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1" action="ppaction://hlinkfile"/>
                        </a:rPr>
                        <a:t>996510050193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内锅密封圈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SEAL FOR INNER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610206010011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2" action="ppaction://hlinkfile"/>
                        </a:rPr>
                        <a:t>996510071936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3" action="ppaction://hlinkfile"/>
                        </a:rPr>
                        <a:t>996510071929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IMD</a:t>
                      </a:r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面板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4" action="ppaction://hlinkfile"/>
                        </a:rPr>
                        <a:t>996510058316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开盖按钮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 FOR OPENING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620202010033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5" action="ppaction://hlinkfile"/>
                        </a:rPr>
                        <a:t>996510050223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按钮弹簧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SPRING OF BUTTON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6" action="ppaction://hlinkfile"/>
                        </a:rPr>
                        <a:t>996510050207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按键支架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 BRACKET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620202100124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7" action="ppaction://hlinkfile"/>
                        </a:rPr>
                        <a:t>996510057862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左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SPRING (LEFT)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8" action="ppaction://hlinkfile"/>
                        </a:rPr>
                        <a:t>996510050202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右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SPRING (RIGHT)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9" action="ppaction://hlinkfile"/>
                        </a:rPr>
                        <a:t>996510050197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AXIS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0" action="ppaction://hlinkfile"/>
                        </a:rPr>
                        <a:t>996510071091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显示板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DISPLAY BOARD ASSY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660200003330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1" action="ppaction://hlinkfile"/>
                        </a:rPr>
                        <a:t>996510050226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电路板支架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CIRCUIT BOARD  BRACKET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620202100123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2" action="ppaction://hlinkfile"/>
                        </a:rPr>
                        <a:t>996510071092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电源板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BOARD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660200003277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3" action="ppaction://hlinkfile"/>
                        </a:rPr>
                        <a:t>996510063383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内部线组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WIRE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610201550083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4" action="ppaction://hlinkfile"/>
                        </a:rPr>
                        <a:t>996510050225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阻尼硅胶块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SILICON BLOCK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610206900019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5" action="ppaction://hlinkfile"/>
                        </a:rPr>
                        <a:t>996510071935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提手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6" action="ppaction://hlinkfile"/>
                        </a:rPr>
                        <a:t>996510071928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外壳罩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7" action="ppaction://hlinkfile"/>
                        </a:rPr>
                        <a:t>996510071932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SHAFT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8" action="ppaction://hlinkfile"/>
                        </a:rPr>
                        <a:t>996510057913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侧面发热组件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SIDE HEATING ELEMENT ASSY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610201540001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9" action="ppaction://hlinkfile"/>
                        </a:rPr>
                        <a:t>996510050229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620203030250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0" action="ppaction://hlinkfile"/>
                        </a:rPr>
                        <a:t>996510069576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发热盘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HEATING ELEMENT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660200003139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1" action="ppaction://hlinkfile"/>
                        </a:rPr>
                        <a:t>996510071087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热敏电阻式主温控器组件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THERMOSTAT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660200003337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2" action="ppaction://hlinkfile"/>
                        </a:rPr>
                        <a:t>996510071926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外壳组件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SHELL COMPONENTS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661000003738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3" action="ppaction://hlinkfile"/>
                        </a:rPr>
                        <a:t>996510057849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插座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610201570004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4" action="ppaction://hlinkfile"/>
                        </a:rPr>
                        <a:t>996510071933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底座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 BASE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5" action="ppaction://hlinkfile"/>
                        </a:rPr>
                        <a:t>996510050232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底座紧固垫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FIXTURE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620202900061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6" action="ppaction://hlinkfile"/>
                        </a:rPr>
                        <a:t>996510051778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量杯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MEASURING CUP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620202070021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7" action="ppaction://hlinkfile"/>
                        </a:rPr>
                        <a:t>996510056506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STEAMER CAGE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620202090017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8" action="ppaction://hlinkfile"/>
                        </a:rPr>
                        <a:t>996510058704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电源线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CORD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610201530019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9" action="ppaction://hlinkfile"/>
                        </a:rPr>
                        <a:t>996510071934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660300003378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0" action="ppaction://hlinkfile"/>
                        </a:rPr>
                        <a:t>996510071924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FANCY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660110000445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1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7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03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0" y="179512"/>
            <a:ext cx="6290566" cy="389392"/>
          </a:xfrm>
        </p:spPr>
        <p:txBody>
          <a:bodyPr>
            <a:normAutofit/>
          </a:bodyPr>
          <a:lstStyle/>
          <a:p>
            <a:pPr algn="l"/>
            <a:r>
              <a:rPr lang="en-US" altLang="zh-CN" sz="1800" b="1" dirty="0" smtClean="0"/>
              <a:t>5. HD3137/77 </a:t>
            </a:r>
            <a:r>
              <a:rPr lang="en-US" altLang="zh-CN" sz="1800" b="1" dirty="0" smtClean="0"/>
              <a:t>Part List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6877050" y="14716125"/>
            <a:ext cx="95250" cy="22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6634370" y="12821478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6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6634370" y="15223435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9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6634370" y="17824174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4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4807324" y="16282147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7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9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0" name="Text Box 2"/>
          <p:cNvSpPr txBox="1">
            <a:spLocks noChangeArrowheads="1"/>
          </p:cNvSpPr>
          <p:nvPr/>
        </p:nvSpPr>
        <p:spPr bwMode="auto">
          <a:xfrm>
            <a:off x="4807324" y="20585206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1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3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4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5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6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7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8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9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0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1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3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4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7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8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89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0" name="Text Box 2"/>
          <p:cNvSpPr txBox="1">
            <a:spLocks noChangeArrowheads="1"/>
          </p:cNvSpPr>
          <p:nvPr/>
        </p:nvSpPr>
        <p:spPr bwMode="auto">
          <a:xfrm>
            <a:off x="4810125" y="14458950"/>
            <a:ext cx="95250" cy="1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9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1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0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7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1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graphicFrame>
        <p:nvGraphicFramePr>
          <p:cNvPr id="124" name="表格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701965"/>
              </p:ext>
            </p:extLst>
          </p:nvPr>
        </p:nvGraphicFramePr>
        <p:xfrm>
          <a:off x="99968" y="609600"/>
          <a:ext cx="6629651" cy="7778839"/>
        </p:xfrm>
        <a:graphic>
          <a:graphicData uri="http://schemas.openxmlformats.org/drawingml/2006/table">
            <a:tbl>
              <a:tblPr/>
              <a:tblGrid>
                <a:gridCol w="299371"/>
                <a:gridCol w="1085445"/>
                <a:gridCol w="1584176"/>
                <a:gridCol w="2609787"/>
                <a:gridCol w="1050872"/>
              </a:tblGrid>
              <a:tr h="2439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序号</a:t>
                      </a:r>
                      <a:endParaRPr lang="en-US" altLang="zh-CN" sz="11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12NC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物料描述（中文）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物料描述（英文）</a:t>
                      </a:r>
                      <a:endParaRPr lang="zh-CN" altLang="en-US" sz="105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物料编码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 action="ppaction://hlinkfile"/>
                        </a:rPr>
                        <a:t>996510050233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装饰圈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STEAM VALVE ORNAMENT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620202900098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" action="ppaction://hlinkfile"/>
                        </a:rPr>
                        <a:t>996510071931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COVER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5" action="ppaction://hlinkfile"/>
                        </a:rPr>
                        <a:t>996510071927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蒸汽阀座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6" action="ppaction://hlinkfile"/>
                        </a:rPr>
                        <a:t>996510071925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面盖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FRONT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7" action="ppaction://hlinkfile"/>
                        </a:rPr>
                        <a:t>996510050224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蒸汽阀密封圈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SEALING FOR STEAM VALVE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610206010044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8" action="ppaction://hlinkfile"/>
                        </a:rPr>
                        <a:t>996510057175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铰链弹簧压条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MOUND LAYER FOR SPRING OF HINGE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620203900054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9" action="ppaction://hlinkfile"/>
                        </a:rPr>
                        <a:t>996510057874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上盖发热传感组件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SENSOR ASSEMBLY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610201040038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0" action="ppaction://hlinkfile"/>
                        </a:rPr>
                        <a:t>996510063036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保温座板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PANEL FOR KEEPING WARM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660300000032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1" action="ppaction://hlinkfile"/>
                        </a:rPr>
                        <a:t>996510050193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内锅密封圈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SEAL FOR INNER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610206010011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2" action="ppaction://hlinkfile"/>
                        </a:rPr>
                        <a:t>996510071936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3" action="ppaction://hlinkfile"/>
                        </a:rPr>
                        <a:t>996510071939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IMD</a:t>
                      </a:r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面板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660500003802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4" action="ppaction://hlinkfile"/>
                        </a:rPr>
                        <a:t>996510058316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开盖按钮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 FOR OPENING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620202010033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5" action="ppaction://hlinkfile"/>
                        </a:rPr>
                        <a:t>996510050223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按钮弹簧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SPRING OF BUTTON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6" action="ppaction://hlinkfile"/>
                        </a:rPr>
                        <a:t>996510050207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按键支架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BUTTON BRACKET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620202100124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7" action="ppaction://hlinkfile"/>
                        </a:rPr>
                        <a:t>996510057862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左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SPRING (LEFT)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8" action="ppaction://hlinkfile"/>
                        </a:rPr>
                        <a:t>996510050202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铰链弹簧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右</a:t>
                      </a:r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SPRING (RIGHT)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9" action="ppaction://hlinkfile"/>
                        </a:rPr>
                        <a:t>996510050197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AXIS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610204020015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0" action="ppaction://hlinkfile"/>
                        </a:rPr>
                        <a:t>996510071091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显示板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DISPLAY BOARD ASSY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660200003330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1" action="ppaction://hlinkfile"/>
                        </a:rPr>
                        <a:t>996510050226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电路板支架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CIRCUIT BOARD  BRACKET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620202100123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2" action="ppaction://hlinkfile"/>
                        </a:rPr>
                        <a:t>996510071092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电源板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BOARD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660200003277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3" action="ppaction://hlinkfile"/>
                        </a:rPr>
                        <a:t>996510063383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内部线组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WIRE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610201550083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4" action="ppaction://hlinkfile"/>
                        </a:rPr>
                        <a:t>996510050225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阻尼硅胶块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SILICON BLOCK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610206900019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5" action="ppaction://hlinkfile"/>
                        </a:rPr>
                        <a:t>996510071935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提手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6" action="ppaction://hlinkfile"/>
                        </a:rPr>
                        <a:t>996510071928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外壳罩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7" action="ppaction://hlinkfile"/>
                        </a:rPr>
                        <a:t>996510071932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铰链盖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HINGE SHAFT COVER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8" action="ppaction://hlinkfile"/>
                        </a:rPr>
                        <a:t>996510057837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侧面发热组件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SIDE HEATING ELEMENT ASSY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610201540002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9" action="ppaction://hlinkfile"/>
                        </a:rPr>
                        <a:t>996510050229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620203030250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0" action="ppaction://hlinkfile"/>
                        </a:rPr>
                        <a:t>996510071937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发热盘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HEATING ELEMENT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660200003407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1" action="ppaction://hlinkfile"/>
                        </a:rPr>
                        <a:t>996510071087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热敏电阻式主温控器组件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THERMOSTAT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660200003337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2" action="ppaction://hlinkfile"/>
                        </a:rPr>
                        <a:t>996510071926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外壳组件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SHELL COMPONENTS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661000003738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3" action="ppaction://hlinkfile"/>
                        </a:rPr>
                        <a:t>996510057849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插座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SOCKET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610201570004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4" action="ppaction://hlinkfile"/>
                        </a:rPr>
                        <a:t>996510071933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底座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 BASE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660500003653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5" action="ppaction://hlinkfile"/>
                        </a:rPr>
                        <a:t>996510050232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底座紧固垫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FIXTURE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620202900061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6" action="ppaction://hlinkfile"/>
                        </a:rPr>
                        <a:t>996510051778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量杯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MEASURING CUP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620202070021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7" action="ppaction://hlinkfile"/>
                        </a:rPr>
                        <a:t>996510056506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蒸笼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STEAMER CAGE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620202090017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8" action="ppaction://hlinkfile"/>
                        </a:rPr>
                        <a:t>996510058704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电源线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CORD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610201530019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9" action="ppaction://hlinkfile"/>
                        </a:rPr>
                        <a:t>996510071934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PAN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660300003378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0" action="ppaction://hlinkfile"/>
                        </a:rPr>
                        <a:t>996510071938</a:t>
                      </a:r>
                      <a:endParaRPr lang="en-US" altLang="zh-CN" sz="11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内箱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FANCY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660110000522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2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1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2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3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4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5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6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7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8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39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0" name="Text Box 2"/>
          <p:cNvSpPr txBox="1">
            <a:spLocks noChangeArrowheads="1"/>
          </p:cNvSpPr>
          <p:nvPr/>
        </p:nvSpPr>
        <p:spPr bwMode="auto">
          <a:xfrm>
            <a:off x="6219825" y="6858000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7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8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49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1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2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3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4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6" name="Text Box 2"/>
          <p:cNvSpPr txBox="1">
            <a:spLocks noChangeArrowheads="1"/>
          </p:cNvSpPr>
          <p:nvPr/>
        </p:nvSpPr>
        <p:spPr bwMode="auto">
          <a:xfrm>
            <a:off x="6219825" y="7058025"/>
            <a:ext cx="95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03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9"/>
          <p:cNvGraphicFramePr>
            <a:graphicFrameLocks noGrp="1"/>
          </p:cNvGraphicFramePr>
          <p:nvPr/>
        </p:nvGraphicFramePr>
        <p:xfrm>
          <a:off x="214291" y="571472"/>
          <a:ext cx="6357981" cy="7150794"/>
        </p:xfrm>
        <a:graphic>
          <a:graphicData uri="http://schemas.openxmlformats.org/drawingml/2006/table">
            <a:tbl>
              <a:tblPr/>
              <a:tblGrid>
                <a:gridCol w="948874"/>
                <a:gridCol w="118485"/>
                <a:gridCol w="2231545"/>
                <a:gridCol w="3059077"/>
              </a:tblGrid>
              <a:tr h="25231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Heating</a:t>
                      </a:r>
                      <a:r>
                        <a:rPr lang="en-US" sz="1200" b="1" kern="100" baseline="0" dirty="0" smtClean="0">
                          <a:latin typeface="Times New Roman"/>
                          <a:ea typeface="宋体"/>
                          <a:cs typeface="Times New Roman"/>
                        </a:rPr>
                        <a:t> Elements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07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b="1" kern="100" baseline="0" dirty="0" smtClean="0">
                          <a:latin typeface="Times New Roman"/>
                          <a:ea typeface="宋体"/>
                          <a:cs typeface="Times New Roman"/>
                        </a:rPr>
                        <a:t>Name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Picture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Main Functions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kern="100" dirty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200" kern="100" dirty="0" smtClean="0">
                          <a:latin typeface="Times New Roman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Times New Roman"/>
                          <a:ea typeface="宋体"/>
                          <a:cs typeface="Times New Roman"/>
                        </a:rPr>
                        <a:t>Heating</a:t>
                      </a:r>
                      <a:r>
                        <a:rPr lang="en-US" altLang="zh-CN" sz="1200" kern="100" baseline="0" dirty="0" smtClean="0">
                          <a:latin typeface="Times New Roman"/>
                          <a:ea typeface="宋体"/>
                          <a:cs typeface="Times New Roman"/>
                        </a:rPr>
                        <a:t> Plate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 be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used for heating .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Made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aluminum plate which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  coiled by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 heating tubes; Power of the heating plate will influence the heating speed of rice cooker; Distortion of the heating element will influence heat conduction and  cooking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results.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2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Temperature  Control Element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445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4600" algn="l"/>
                        </a:tabLst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2.MAIN THERMOSTAT </a:t>
                      </a:r>
                      <a:r>
                        <a:rPr lang="zh-CN" alt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NTC</a:t>
                      </a:r>
                      <a:r>
                        <a:rPr lang="zh-CN" altLang="en-US" sz="1400" kern="100" dirty="0" smtClean="0">
                          <a:latin typeface="Times New Roman"/>
                          <a:ea typeface="+mn-ea"/>
                          <a:cs typeface="Times New Roman"/>
                        </a:rPr>
                        <a:t>）</a:t>
                      </a:r>
                      <a:endParaRPr lang="en-US" sz="14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Applying the adverse-temp. attribute of </a:t>
                      </a:r>
                      <a:r>
                        <a:rPr lang="en-US" altLang="zh-CN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thermistor</a:t>
                      </a:r>
                      <a:r>
                        <a:rPr lang="en-US" altLang="zh-CN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where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resistance</a:t>
                      </a:r>
                      <a:r>
                        <a:rPr lang="en-US" altLang="zh-CN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decreases when the temperature rises.</a:t>
                      </a:r>
                      <a:endParaRPr lang="en-US" altLang="zh-CN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2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Circuit Protection Element</a:t>
                      </a:r>
                      <a:endParaRPr lang="en-US" altLang="zh-C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5538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4600" algn="l"/>
                        </a:tabLst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1.Temperature Limited Assembly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is an over-temperature protection device which functions to avoid dangers caused by the over high temperature if the cooker is working abnormally. </a:t>
                      </a:r>
                      <a:endParaRPr lang="zh-CN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protects the cooker by automatically fusing when the temperature rises to a certain point and it is not resettable.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66" y="142844"/>
            <a:ext cx="6172200" cy="461400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 smtClean="0"/>
              <a:t>6. </a:t>
            </a:r>
            <a:r>
              <a:rPr lang="en-US" sz="1800" b="1" dirty="0" smtClean="0"/>
              <a:t>Illustration of Main Parts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4" name="Picture 6" descr="PA11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8" y="1428728"/>
            <a:ext cx="2105025" cy="1590675"/>
          </a:xfrm>
          <a:prstGeom prst="rect">
            <a:avLst/>
          </a:prstGeom>
          <a:noFill/>
        </p:spPr>
      </p:pic>
      <p:pic>
        <p:nvPicPr>
          <p:cNvPr id="2053" name="Picture 5" descr="PA110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60" y="3714744"/>
            <a:ext cx="2105025" cy="1590675"/>
          </a:xfrm>
          <a:prstGeom prst="rect">
            <a:avLst/>
          </a:prstGeom>
          <a:noFill/>
        </p:spPr>
      </p:pic>
      <p:pic>
        <p:nvPicPr>
          <p:cNvPr id="2052" name="Picture 2" descr="P80323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74" y="6156176"/>
            <a:ext cx="1881096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4017A-26B7-4318-BE9A-1368BFE968DB}" type="slidenum">
              <a:rPr lang="en-US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31790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183301"/>
              </p:ext>
            </p:extLst>
          </p:nvPr>
        </p:nvGraphicFramePr>
        <p:xfrm>
          <a:off x="404813" y="684213"/>
          <a:ext cx="6237287" cy="7950210"/>
        </p:xfrm>
        <a:graphic>
          <a:graphicData uri="http://schemas.openxmlformats.org/drawingml/2006/table">
            <a:tbl>
              <a:tblPr/>
              <a:tblGrid>
                <a:gridCol w="3095625"/>
                <a:gridCol w="31416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Take off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steam valve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kern="1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Remove screws with a screw-driver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3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+mn-lt"/>
                          <a:ea typeface="+mn-ea"/>
                          <a:cs typeface="Times New Roman"/>
                        </a:rPr>
                        <a:t>Remove screws on the base with screw driver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kern="1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Take off the plug on the base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474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5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Cut off binder with forceps and pull out all connectors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6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kern="1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Remove screws with a screw-driver</a:t>
                      </a:r>
                      <a:endParaRPr lang="en-US" sz="12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389392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 smtClean="0">
                <a:latin typeface="+mn-lt"/>
              </a:rPr>
              <a:t>7. </a:t>
            </a:r>
            <a:r>
              <a:rPr lang="en-US" sz="1800" b="1" dirty="0" smtClean="0">
                <a:latin typeface="+mn-lt"/>
              </a:rPr>
              <a:t>Disassembling Procedures </a:t>
            </a:r>
            <a:r>
              <a:rPr lang="zh-CN" altLang="en-US" sz="1800" b="1" dirty="0" smtClean="0">
                <a:latin typeface="+mn-lt"/>
              </a:rPr>
              <a:t>：</a:t>
            </a:r>
            <a:endParaRPr lang="en-US" sz="1800" b="1" dirty="0">
              <a:latin typeface="+mn-lt"/>
              <a:cs typeface="Arial" pitchFamily="34" charset="0"/>
            </a:endParaRPr>
          </a:p>
        </p:txBody>
      </p:sp>
      <p:pic>
        <p:nvPicPr>
          <p:cNvPr id="11" name="Picture 2" descr="PA110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80" y="1214414"/>
            <a:ext cx="2671192" cy="200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PA1100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2" y="3786182"/>
            <a:ext cx="2622426" cy="190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PA1100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2" y="1214414"/>
            <a:ext cx="260386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IMG_20130423_1110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8" y="3786182"/>
            <a:ext cx="2571768" cy="2000264"/>
          </a:xfrm>
          <a:prstGeom prst="rect">
            <a:avLst/>
          </a:prstGeom>
        </p:spPr>
      </p:pic>
      <p:pic>
        <p:nvPicPr>
          <p:cNvPr id="14" name="图片 13" descr="IMG_20130423_1112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8" y="6500826"/>
            <a:ext cx="2571768" cy="1928826"/>
          </a:xfrm>
          <a:prstGeom prst="rect">
            <a:avLst/>
          </a:prstGeom>
        </p:spPr>
      </p:pic>
      <p:pic>
        <p:nvPicPr>
          <p:cNvPr id="13" name="图片 12" descr="IMG_20130418_15262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52" y="6500826"/>
            <a:ext cx="2714644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7B867-CA7F-489D-95D6-958FC88316CD}" type="slidenum">
              <a:rPr lang="en-US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14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378374"/>
              </p:ext>
            </p:extLst>
          </p:nvPr>
        </p:nvGraphicFramePr>
        <p:xfrm>
          <a:off x="260648" y="395536"/>
          <a:ext cx="6286544" cy="8194323"/>
        </p:xfrm>
        <a:graphic>
          <a:graphicData uri="http://schemas.openxmlformats.org/drawingml/2006/table">
            <a:tbl>
              <a:tblPr/>
              <a:tblGrid>
                <a:gridCol w="3144882"/>
                <a:gridCol w="31416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7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remove 2 screws on the main  thermostat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8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remove screws used to fix heating plate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439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9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remove  3 screws on power board holder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10. Remove 2 screws on the control board.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11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press with both hands to take off the press button holder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12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Remove 2 screws on the power board</a:t>
                      </a:r>
                      <a:endParaRPr lang="en-US" sz="1200" kern="100" dirty="0" smtClean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 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charset="-122"/>
                        </a:rPr>
                        <a:t>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图片 15" descr="IMG_20130423_110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0408" y="6433939"/>
            <a:ext cx="2714644" cy="1928826"/>
          </a:xfrm>
          <a:prstGeom prst="rect">
            <a:avLst/>
          </a:prstGeom>
        </p:spPr>
      </p:pic>
      <p:pic>
        <p:nvPicPr>
          <p:cNvPr id="19" name="图片 18" descr="IMG_20130423_1104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399" y="6444208"/>
            <a:ext cx="2571768" cy="1942876"/>
          </a:xfrm>
          <a:prstGeom prst="rect">
            <a:avLst/>
          </a:prstGeom>
        </p:spPr>
      </p:pic>
      <p:pic>
        <p:nvPicPr>
          <p:cNvPr id="20" name="图片 19" descr="IMG_20130423_1105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07595" y="3645248"/>
            <a:ext cx="2571768" cy="2071702"/>
          </a:xfrm>
          <a:prstGeom prst="rect">
            <a:avLst/>
          </a:prstGeom>
        </p:spPr>
      </p:pic>
      <p:pic>
        <p:nvPicPr>
          <p:cNvPr id="21" name="图片 20" descr="IMG_20130418_1527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04" y="862653"/>
            <a:ext cx="2571768" cy="2000264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1247303" y="1039289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178835" y="2274344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 descr="IMG_20130418_152810.jpg"/>
          <p:cNvPicPr>
            <a:picLocks noChangeAspect="1"/>
          </p:cNvPicPr>
          <p:nvPr/>
        </p:nvPicPr>
        <p:blipFill>
          <a:blip r:embed="rId6" cstate="print"/>
          <a:srcRect r="5556" b="21429"/>
          <a:stretch>
            <a:fillRect/>
          </a:stretch>
        </p:blipFill>
        <p:spPr>
          <a:xfrm>
            <a:off x="3571876" y="928662"/>
            <a:ext cx="2643206" cy="2000264"/>
          </a:xfrm>
          <a:prstGeom prst="rect">
            <a:avLst/>
          </a:prstGeom>
        </p:spPr>
      </p:pic>
      <p:sp>
        <p:nvSpPr>
          <p:cNvPr id="25" name="椭圆 24"/>
          <p:cNvSpPr/>
          <p:nvPr/>
        </p:nvSpPr>
        <p:spPr>
          <a:xfrm>
            <a:off x="3861048" y="1253603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588105" y="2071990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 descr="IMG_20130423_11124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323" y="3748014"/>
            <a:ext cx="2500330" cy="19288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5765</TotalTime>
  <Words>2718</Words>
  <Application>Microsoft Office PowerPoint</Application>
  <PresentationFormat>全屏显示(4:3)</PresentationFormat>
  <Paragraphs>854</Paragraphs>
  <Slides>15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Theme</vt:lpstr>
      <vt:lpstr>PowerPoint 演示文稿</vt:lpstr>
      <vt:lpstr>1. Circuit Diagram</vt:lpstr>
      <vt:lpstr>PowerPoint 演示文稿</vt:lpstr>
      <vt:lpstr>3. HD3136/03 Part List</vt:lpstr>
      <vt:lpstr>4. HD3137/03 Part List</vt:lpstr>
      <vt:lpstr>5. HD3137/77 Part List</vt:lpstr>
      <vt:lpstr>6. Illustration of Main Parts</vt:lpstr>
      <vt:lpstr>7. Disassembling Procedures ：</vt:lpstr>
      <vt:lpstr>PowerPoint 演示文稿</vt:lpstr>
      <vt:lpstr>PowerPoint 演示文稿</vt:lpstr>
      <vt:lpstr>8. Malfunction</vt:lpstr>
      <vt:lpstr>Malfunction</vt:lpstr>
      <vt:lpstr>Malfunction</vt:lpstr>
      <vt:lpstr>9. Troubleshooting</vt:lpstr>
      <vt:lpstr>PowerPoint 演示文稿</vt:lpstr>
    </vt:vector>
  </TitlesOfParts>
  <Company>Philips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300234660</dc:creator>
  <cp:lastModifiedBy>Administrator</cp:lastModifiedBy>
  <cp:revision>487</cp:revision>
  <dcterms:created xsi:type="dcterms:W3CDTF">2011-06-29T06:17:44Z</dcterms:created>
  <dcterms:modified xsi:type="dcterms:W3CDTF">2014-11-19T02:17:26Z</dcterms:modified>
</cp:coreProperties>
</file>