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Change PCBA with micro-switch work instruction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Ready : </a:t>
            </a:r>
            <a:r>
              <a:rPr lang="en-US" altLang="zh-CN" dirty="0" err="1" smtClean="0"/>
              <a:t>Sunday.Mao</a:t>
            </a:r>
            <a:endParaRPr lang="en-US" altLang="zh-CN" dirty="0" smtClean="0"/>
          </a:p>
          <a:p>
            <a:r>
              <a:rPr lang="en-US" altLang="zh-CN" dirty="0" smtClean="0"/>
              <a:t>Date:4.Aug.2014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1.Dis-assemble main unit then take out the old PCBA and micro-switch as below photo.</a:t>
            </a:r>
            <a:endParaRPr lang="zh-CN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5005040" cy="479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36096" y="1772816"/>
            <a:ext cx="2847446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1-1.Split plug and lead-wire</a:t>
            </a:r>
          </a:p>
          <a:p>
            <a:r>
              <a:rPr lang="en-US" altLang="zh-CN" dirty="0" smtClean="0"/>
              <a:t>         from PCBA(V1.2)</a:t>
            </a:r>
            <a:endParaRPr lang="zh-CN" altLang="en-US" dirty="0"/>
          </a:p>
        </p:txBody>
      </p:sp>
      <p:cxnSp>
        <p:nvCxnSpPr>
          <p:cNvPr id="7" name="直接箭头连接符 6"/>
          <p:cNvCxnSpPr>
            <a:stCxn id="5" idx="1"/>
          </p:cNvCxnSpPr>
          <p:nvPr/>
        </p:nvCxnSpPr>
        <p:spPr>
          <a:xfrm flipH="1">
            <a:off x="3275856" y="2095982"/>
            <a:ext cx="2160240" cy="32490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 flipH="1">
            <a:off x="4355976" y="2095982"/>
            <a:ext cx="1080120" cy="190908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08104" y="3717032"/>
            <a:ext cx="2228944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1-2.Split micro-switch</a:t>
            </a:r>
          </a:p>
          <a:p>
            <a:r>
              <a:rPr lang="en-US" altLang="zh-CN" dirty="0" smtClean="0"/>
              <a:t>         from hold.</a:t>
            </a:r>
            <a:endParaRPr lang="zh-CN" altLang="en-US" dirty="0"/>
          </a:p>
        </p:txBody>
      </p:sp>
      <p:cxnSp>
        <p:nvCxnSpPr>
          <p:cNvPr id="12" name="直接箭头连接符 11"/>
          <p:cNvCxnSpPr>
            <a:stCxn id="10" idx="1"/>
          </p:cNvCxnSpPr>
          <p:nvPr/>
        </p:nvCxnSpPr>
        <p:spPr>
          <a:xfrm flipH="1" flipV="1">
            <a:off x="2699792" y="3717032"/>
            <a:ext cx="2808312" cy="3231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10" idx="1"/>
          </p:cNvCxnSpPr>
          <p:nvPr/>
        </p:nvCxnSpPr>
        <p:spPr>
          <a:xfrm flipH="1">
            <a:off x="4355976" y="4040198"/>
            <a:ext cx="1152128" cy="169305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2-1.Insert lead-wire of new micro-switch into the hole of PCBA(V2.0) as below photo</a:t>
            </a:r>
            <a:r>
              <a:rPr lang="zh-CN" altLang="en-US" sz="2800" dirty="0" smtClean="0"/>
              <a:t>。</a:t>
            </a:r>
            <a:endParaRPr lang="zh-CN" alt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5616624" cy="430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92080" y="1484784"/>
            <a:ext cx="3768019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Insert purple lead-wire into the hole A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01506" y="2132856"/>
            <a:ext cx="3752181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Insert brown lead-wire into the hole B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98593" y="3573016"/>
            <a:ext cx="3457228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Insert red lead-wire into the hole p</a:t>
            </a:r>
            <a:endParaRPr lang="zh-CN" altLang="en-US" dirty="0"/>
          </a:p>
        </p:txBody>
      </p:sp>
      <p:cxnSp>
        <p:nvCxnSpPr>
          <p:cNvPr id="9" name="直接箭头连接符 8"/>
          <p:cNvCxnSpPr>
            <a:stCxn id="5" idx="1"/>
          </p:cNvCxnSpPr>
          <p:nvPr/>
        </p:nvCxnSpPr>
        <p:spPr>
          <a:xfrm flipH="1">
            <a:off x="2058234" y="1669450"/>
            <a:ext cx="3233846" cy="46340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6" idx="1"/>
          </p:cNvCxnSpPr>
          <p:nvPr/>
        </p:nvCxnSpPr>
        <p:spPr>
          <a:xfrm flipH="1">
            <a:off x="2058234" y="2317522"/>
            <a:ext cx="3243272" cy="1753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7" idx="1"/>
          </p:cNvCxnSpPr>
          <p:nvPr/>
        </p:nvCxnSpPr>
        <p:spPr>
          <a:xfrm flipH="1" flipV="1">
            <a:off x="2994337" y="2492896"/>
            <a:ext cx="2304256" cy="126478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2-2.Soldering the lead-wire as below photo.</a:t>
            </a:r>
            <a:endParaRPr lang="zh-CN" altLang="en-US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59514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/>
        </p:nvSpPr>
        <p:spPr>
          <a:xfrm>
            <a:off x="3707904" y="1556792"/>
            <a:ext cx="288032" cy="216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635896" y="1916832"/>
            <a:ext cx="288032" cy="216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195736" y="1988840"/>
            <a:ext cx="288032" cy="216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516216" y="3573016"/>
            <a:ext cx="1879041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Soldering position</a:t>
            </a:r>
            <a:endParaRPr lang="zh-CN" altLang="en-US" dirty="0"/>
          </a:p>
        </p:txBody>
      </p:sp>
      <p:cxnSp>
        <p:nvCxnSpPr>
          <p:cNvPr id="10" name="直接箭头连接符 9"/>
          <p:cNvCxnSpPr>
            <a:stCxn id="8" idx="1"/>
            <a:endCxn id="7" idx="5"/>
          </p:cNvCxnSpPr>
          <p:nvPr/>
        </p:nvCxnSpPr>
        <p:spPr>
          <a:xfrm flipH="1" flipV="1">
            <a:off x="2441587" y="2173228"/>
            <a:ext cx="4074629" cy="15844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8" idx="1"/>
          </p:cNvCxnSpPr>
          <p:nvPr/>
        </p:nvCxnSpPr>
        <p:spPr>
          <a:xfrm flipH="1" flipV="1">
            <a:off x="3851921" y="2060848"/>
            <a:ext cx="2664295" cy="16968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8" idx="1"/>
          </p:cNvCxnSpPr>
          <p:nvPr/>
        </p:nvCxnSpPr>
        <p:spPr>
          <a:xfrm flipH="1" flipV="1">
            <a:off x="3923929" y="1700808"/>
            <a:ext cx="2592287" cy="20568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sz="2800" dirty="0" smtClean="0"/>
              <a:t>3.Insert plug and soldering lead-wire on PCBA(V2.0),        assemble the holder with new micro-switch on  PCBA(V2.0) as below photo.</a:t>
            </a:r>
            <a:endParaRPr lang="zh-CN" alt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5400600" cy="495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47612" y="1628800"/>
            <a:ext cx="3196388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3-1.Insert plug and soldering</a:t>
            </a:r>
          </a:p>
          <a:p>
            <a:r>
              <a:rPr lang="en-US" altLang="zh-CN" dirty="0" smtClean="0"/>
              <a:t>  lead-wire at the same position </a:t>
            </a:r>
          </a:p>
          <a:p>
            <a:r>
              <a:rPr lang="en-US" altLang="zh-CN" dirty="0" smtClean="0"/>
              <a:t>of PCBA(V2.0)</a:t>
            </a:r>
            <a:endParaRPr lang="zh-CN" altLang="en-US" dirty="0"/>
          </a:p>
        </p:txBody>
      </p:sp>
      <p:cxnSp>
        <p:nvCxnSpPr>
          <p:cNvPr id="7" name="直接箭头连接符 6"/>
          <p:cNvCxnSpPr>
            <a:stCxn id="5" idx="1"/>
          </p:cNvCxnSpPr>
          <p:nvPr/>
        </p:nvCxnSpPr>
        <p:spPr>
          <a:xfrm flipH="1" flipV="1">
            <a:off x="3419872" y="1700808"/>
            <a:ext cx="2527740" cy="3896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1"/>
          </p:cNvCxnSpPr>
          <p:nvPr/>
        </p:nvCxnSpPr>
        <p:spPr>
          <a:xfrm flipH="1" flipV="1">
            <a:off x="3419872" y="1916832"/>
            <a:ext cx="2527740" cy="1736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5" idx="1"/>
          </p:cNvCxnSpPr>
          <p:nvPr/>
        </p:nvCxnSpPr>
        <p:spPr>
          <a:xfrm flipH="1">
            <a:off x="5515564" y="2090465"/>
            <a:ext cx="432048" cy="364279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47612" y="3717032"/>
            <a:ext cx="2794098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3-2.Assemble the new  </a:t>
            </a:r>
          </a:p>
          <a:p>
            <a:r>
              <a:rPr lang="en-US" altLang="zh-CN" dirty="0" smtClean="0"/>
              <a:t>micro-switch in  the  holder,</a:t>
            </a:r>
          </a:p>
          <a:p>
            <a:r>
              <a:rPr lang="en-US" altLang="zh-CN" dirty="0" smtClean="0"/>
              <a:t>Then , assemble them on </a:t>
            </a:r>
          </a:p>
          <a:p>
            <a:r>
              <a:rPr lang="en-US" altLang="zh-CN" dirty="0" smtClean="0"/>
              <a:t>PCBA(V2.0) .</a:t>
            </a:r>
            <a:endParaRPr lang="zh-CN" altLang="en-US" dirty="0"/>
          </a:p>
        </p:txBody>
      </p:sp>
      <p:cxnSp>
        <p:nvCxnSpPr>
          <p:cNvPr id="17" name="直接箭头连接符 16"/>
          <p:cNvCxnSpPr>
            <a:stCxn id="15" idx="1"/>
          </p:cNvCxnSpPr>
          <p:nvPr/>
        </p:nvCxnSpPr>
        <p:spPr>
          <a:xfrm flipH="1" flipV="1">
            <a:off x="1691680" y="3573016"/>
            <a:ext cx="4255932" cy="74418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5" idx="1"/>
          </p:cNvCxnSpPr>
          <p:nvPr/>
        </p:nvCxnSpPr>
        <p:spPr>
          <a:xfrm flipH="1">
            <a:off x="3779912" y="4317197"/>
            <a:ext cx="2167700" cy="40794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800" dirty="0" smtClean="0"/>
              <a:t>4.Assemble the PCBA (V2.0) ASSY in the main unit as             </a:t>
            </a:r>
            <a:br>
              <a:rPr lang="en-US" altLang="zh-CN" sz="2800" dirty="0" smtClean="0"/>
            </a:br>
            <a:r>
              <a:rPr lang="en-US" altLang="zh-CN" sz="2800" dirty="0" smtClean="0"/>
              <a:t>   below photo.</a:t>
            </a:r>
            <a:endParaRPr lang="zh-CN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5422900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end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5856" y="2852936"/>
            <a:ext cx="2746648" cy="1252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6000" dirty="0" smtClean="0"/>
              <a:t>Thanks!</a:t>
            </a:r>
            <a:endParaRPr lang="zh-CN" alt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150</Words>
  <Application>Microsoft Office PowerPoint</Application>
  <PresentationFormat>如螢幕大小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Office 主题</vt:lpstr>
      <vt:lpstr>Change PCBA with micro-switch work instruction</vt:lpstr>
      <vt:lpstr>1.Dis-assemble main unit then take out the old PCBA and micro-switch as below photo.</vt:lpstr>
      <vt:lpstr>2-1.Insert lead-wire of new micro-switch into the hole of PCBA(V2.0) as below photo。</vt:lpstr>
      <vt:lpstr>2-2.Soldering the lead-wire as below photo.</vt:lpstr>
      <vt:lpstr>3.Insert plug and soldering lead-wire on PCBA(V2.0),        assemble the holder with new micro-switch on  PCBA(V2.0) as below photo.</vt:lpstr>
      <vt:lpstr>4.Assemble the PCBA (V2.0) ASSY in the main unit as                 below photo.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Assemble PCBA(V2.0) with micro-switch work instruction</dc:title>
  <dc:creator>Mao Yi Min 毛逸民</dc:creator>
  <cp:lastModifiedBy>Lee Heung Tai, Chris 李香娣</cp:lastModifiedBy>
  <cp:revision>7</cp:revision>
  <dcterms:created xsi:type="dcterms:W3CDTF">2014-07-28T06:29:33Z</dcterms:created>
  <dcterms:modified xsi:type="dcterms:W3CDTF">2014-08-04T05:51:19Z</dcterms:modified>
</cp:coreProperties>
</file>